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9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1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67" r:id="rId34"/>
    <p:sldId id="268" r:id="rId35"/>
    <p:sldId id="289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CC00"/>
    <a:srgbClr val="808080"/>
    <a:srgbClr val="777777"/>
    <a:srgbClr val="4D4D4D"/>
    <a:srgbClr val="292929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5" autoAdjust="0"/>
    <p:restoredTop sz="94728" autoAdjust="0"/>
  </p:normalViewPr>
  <p:slideViewPr>
    <p:cSldViewPr snapToGrid="0">
      <p:cViewPr varScale="1">
        <p:scale>
          <a:sx n="93" d="100"/>
          <a:sy n="93" d="100"/>
        </p:scale>
        <p:origin x="38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C839C3E-128B-4C55-B305-42F4B54973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F9D13C9-D5F1-4587-A849-049A691793C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16CBCC3B-E8E5-418E-9359-A66C8C04DC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758465E-2821-4E46-88CC-793586DA4D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26F703-890F-4AE4-8928-F2265BC4B59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23E2EA0-9007-4EAA-84C3-64F67B2E50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7C2DFA3-0D69-4EE8-BBA6-45D7D0D0228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6246C8F-A946-45DD-9B7C-96452258481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E918E493-CC07-43C7-9CA6-18C76DF6C5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noProof="0"/>
              <a:t>Click to edit Master text styles</a:t>
            </a:r>
          </a:p>
          <a:p>
            <a:pPr lvl="1"/>
            <a:r>
              <a:rPr lang="en-US" altLang="el-GR" noProof="0"/>
              <a:t>Second level</a:t>
            </a:r>
          </a:p>
          <a:p>
            <a:pPr lvl="2"/>
            <a:r>
              <a:rPr lang="en-US" altLang="el-GR" noProof="0"/>
              <a:t>Third level</a:t>
            </a:r>
          </a:p>
          <a:p>
            <a:pPr lvl="3"/>
            <a:r>
              <a:rPr lang="en-US" altLang="el-GR" noProof="0"/>
              <a:t>Fourth level</a:t>
            </a:r>
          </a:p>
          <a:p>
            <a:pPr lvl="4"/>
            <a:r>
              <a:rPr lang="en-US" altLang="el-GR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C2B830D0-5F5B-42AA-8823-73809E2313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49D1E188-F87F-43F5-B6CC-C1B5ACE5C4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7A260E-347E-4C60-A7B1-0C1657EC841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0A7A7A2-F6B5-4218-85DE-5CA879243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C14A81-D5CB-47F0-B20C-43F3B6D449B7}" type="slidenum">
              <a:rPr lang="en-US" altLang="el-GR" sz="1200" smtClean="0"/>
              <a:pPr/>
              <a:t>32</a:t>
            </a:fld>
            <a:endParaRPr lang="en-US" altLang="el-GR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1D9F018-694D-4ACB-B784-7207B4CEB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22F821B-1D21-40A1-B787-7D87FF3C3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313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994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86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23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11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2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13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991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72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71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08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A1E1FC9B-8A1B-467F-9821-D10BD0D6A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l-GR" altLang="en-CY"/>
          </a:p>
        </p:txBody>
      </p:sp>
      <p:sp>
        <p:nvSpPr>
          <p:cNvPr id="1027" name="Text Box 7">
            <a:extLst>
              <a:ext uri="{FF2B5EF4-FFF2-40B4-BE49-F238E27FC236}">
                <a16:creationId xmlns:a16="http://schemas.microsoft.com/office/drawing/2014/main" id="{6346D56E-2924-4BCA-B0DE-FBB9E6D1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69265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l-GR" altLang="el-GR" sz="1200" b="1">
                <a:solidFill>
                  <a:schemeClr val="bg1"/>
                </a:solidFill>
                <a:latin typeface="Arial" panose="020B0604020202020204" pitchFamily="34" charset="0"/>
              </a:rPr>
              <a:t>Ελένη Μιχαηλίδου, Σύμβουλος για τα μαθηματικά</a:t>
            </a:r>
            <a:endParaRPr lang="en-US" altLang="el-GR" b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5">
            <a:extLst>
              <a:ext uri="{FF2B5EF4-FFF2-40B4-BE49-F238E27FC236}">
                <a16:creationId xmlns:a16="http://schemas.microsoft.com/office/drawing/2014/main" id="{ACBF5DB9-95A6-484B-A412-ED2A09A0D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63" y="0"/>
            <a:ext cx="9144001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C2D8D79-CDC3-497E-B62A-803448466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1525588"/>
            <a:ext cx="2625725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4D3AAF7B-D865-499D-96E2-7DD784913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492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E007DCEA-3C56-4AC7-98A9-79382F25B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812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3AE86ABF-3A02-45EB-A9F7-5CD6CC96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117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CDDBCF1C-EBC3-45EB-91AE-15EBF8481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22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2A86F75C-B562-430C-8EBF-DA1048E8F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27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485E7F0A-2193-467C-B3B6-1A08477D8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032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C2FF5E48-96F3-4725-A9E5-9F181751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336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35B59E1D-5E40-4B4F-BB6F-9C38D1403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641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477675CF-869D-48A9-922E-4AAE167C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946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C7450B01-53E2-4CDE-AE1C-FC223F78E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251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AAE7EB63-62F4-441C-9AFF-303CD929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556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C4E7D757-2CDC-444A-98BE-EBB9B8DD7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860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C8A3F121-27D0-4DCF-942B-F5AE4B199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165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ADE7696E-6F28-4EA2-9B1C-E9D4E957C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470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5FDB004C-C0E8-4565-83BC-D006F4F02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775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D1BFEE79-013A-4668-B372-6C93F6CE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1508125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.000.000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BDFCACED-95E9-41EA-9394-B1DF72B09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909A5089-AF25-4449-80E9-EEC2D7088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133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BFAB8A51-0E14-465B-8FD6-9CD1C117A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43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93EBA8A9-35A1-486B-AD73-D98FEEDE9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43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397F8896-198D-4A30-AFAC-369564830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048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96A9519F-9A4E-4305-B801-9BD3A215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352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491F9E69-263E-4B49-B8F8-46D3D409B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657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F78225E9-BCF4-48CF-A2D2-F8BB9C84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962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24" name="Text Box 28">
            <a:extLst>
              <a:ext uri="{FF2B5EF4-FFF2-40B4-BE49-F238E27FC236}">
                <a16:creationId xmlns:a16="http://schemas.microsoft.com/office/drawing/2014/main" id="{66714DA2-0EB3-4E9B-8D58-5256DC4C0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267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25" name="Text Box 29">
            <a:extLst>
              <a:ext uri="{FF2B5EF4-FFF2-40B4-BE49-F238E27FC236}">
                <a16:creationId xmlns:a16="http://schemas.microsoft.com/office/drawing/2014/main" id="{B6AA8225-89AA-458D-BDB9-4989B7D83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572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05515381-0EFA-4669-A754-A7E615007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876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E1C33C17-8EB3-4C51-9D26-312E2D0C8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181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28" name="Text Box 32">
            <a:extLst>
              <a:ext uri="{FF2B5EF4-FFF2-40B4-BE49-F238E27FC236}">
                <a16:creationId xmlns:a16="http://schemas.microsoft.com/office/drawing/2014/main" id="{392B5968-F010-4238-A40D-361F32E06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486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29" name="Text Box 33">
            <a:extLst>
              <a:ext uri="{FF2B5EF4-FFF2-40B4-BE49-F238E27FC236}">
                <a16:creationId xmlns:a16="http://schemas.microsoft.com/office/drawing/2014/main" id="{5C198525-6FB2-431D-945F-B1052821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791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4130" name="Oval 34">
            <a:extLst>
              <a:ext uri="{FF2B5EF4-FFF2-40B4-BE49-F238E27FC236}">
                <a16:creationId xmlns:a16="http://schemas.microsoft.com/office/drawing/2014/main" id="{99970150-0FA5-410F-8EBE-01CE4C5D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927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31" name="Oval 35">
            <a:extLst>
              <a:ext uri="{FF2B5EF4-FFF2-40B4-BE49-F238E27FC236}">
                <a16:creationId xmlns:a16="http://schemas.microsoft.com/office/drawing/2014/main" id="{62F539A6-CB0D-435A-80A6-7B84628D3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622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32" name="Oval 36">
            <a:extLst>
              <a:ext uri="{FF2B5EF4-FFF2-40B4-BE49-F238E27FC236}">
                <a16:creationId xmlns:a16="http://schemas.microsoft.com/office/drawing/2014/main" id="{C2D8298C-6676-45BA-932B-AB9C52251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318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33" name="Oval 37">
            <a:extLst>
              <a:ext uri="{FF2B5EF4-FFF2-40B4-BE49-F238E27FC236}">
                <a16:creationId xmlns:a16="http://schemas.microsoft.com/office/drawing/2014/main" id="{67DED3F6-AD37-45DD-BF5D-50501605A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013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34" name="Oval 38">
            <a:extLst>
              <a:ext uri="{FF2B5EF4-FFF2-40B4-BE49-F238E27FC236}">
                <a16:creationId xmlns:a16="http://schemas.microsoft.com/office/drawing/2014/main" id="{B598DE0A-2B25-4FE4-9066-86F4480AD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708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35" name="Oval 39">
            <a:extLst>
              <a:ext uri="{FF2B5EF4-FFF2-40B4-BE49-F238E27FC236}">
                <a16:creationId xmlns:a16="http://schemas.microsoft.com/office/drawing/2014/main" id="{497D2EDC-794D-4750-A74B-E8AFBDD67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03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36" name="Oval 40">
            <a:extLst>
              <a:ext uri="{FF2B5EF4-FFF2-40B4-BE49-F238E27FC236}">
                <a16:creationId xmlns:a16="http://schemas.microsoft.com/office/drawing/2014/main" id="{DB88BFBD-76B9-4551-9C90-652905936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098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37" name="Oval 41">
            <a:extLst>
              <a:ext uri="{FF2B5EF4-FFF2-40B4-BE49-F238E27FC236}">
                <a16:creationId xmlns:a16="http://schemas.microsoft.com/office/drawing/2014/main" id="{D3A7B0AA-3E9D-411F-8E7B-8AF777B48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794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38" name="Oval 42">
            <a:extLst>
              <a:ext uri="{FF2B5EF4-FFF2-40B4-BE49-F238E27FC236}">
                <a16:creationId xmlns:a16="http://schemas.microsoft.com/office/drawing/2014/main" id="{88E60B94-2243-461E-B297-5B344C079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489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39" name="Oval 43">
            <a:extLst>
              <a:ext uri="{FF2B5EF4-FFF2-40B4-BE49-F238E27FC236}">
                <a16:creationId xmlns:a16="http://schemas.microsoft.com/office/drawing/2014/main" id="{38397593-45D5-4E67-B7A0-4C2A60A89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184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4140" name="Oval 44">
            <a:extLst>
              <a:ext uri="{FF2B5EF4-FFF2-40B4-BE49-F238E27FC236}">
                <a16:creationId xmlns:a16="http://schemas.microsoft.com/office/drawing/2014/main" id="{E484A9CF-865B-4D2A-B1F7-A0ADC0136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879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41" name="Oval 45">
            <a:extLst>
              <a:ext uri="{FF2B5EF4-FFF2-40B4-BE49-F238E27FC236}">
                <a16:creationId xmlns:a16="http://schemas.microsoft.com/office/drawing/2014/main" id="{2AA2D600-1E07-4440-BB29-9368B3982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74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42" name="Oval 46">
            <a:extLst>
              <a:ext uri="{FF2B5EF4-FFF2-40B4-BE49-F238E27FC236}">
                <a16:creationId xmlns:a16="http://schemas.microsoft.com/office/drawing/2014/main" id="{28C2F23C-DC03-4839-A813-B7C4659CA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70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43" name="Oval 47">
            <a:extLst>
              <a:ext uri="{FF2B5EF4-FFF2-40B4-BE49-F238E27FC236}">
                <a16:creationId xmlns:a16="http://schemas.microsoft.com/office/drawing/2014/main" id="{91AF04DA-F3E0-434C-830C-FE76E3BF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65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44" name="Oval 48">
            <a:extLst>
              <a:ext uri="{FF2B5EF4-FFF2-40B4-BE49-F238E27FC236}">
                <a16:creationId xmlns:a16="http://schemas.microsoft.com/office/drawing/2014/main" id="{F43E8D58-C7E8-4E79-84BC-FE329EF01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60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21" name="Text Box 49">
            <a:extLst>
              <a:ext uri="{FF2B5EF4-FFF2-40B4-BE49-F238E27FC236}">
                <a16:creationId xmlns:a16="http://schemas.microsoft.com/office/drawing/2014/main" id="{71BF6C6F-168A-4EAF-A549-78D55D14D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1508125"/>
            <a:ext cx="5491162" cy="3416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l-GR" altLang="el-GR" sz="5400" dirty="0">
                <a:solidFill>
                  <a:schemeClr val="bg1"/>
                </a:solidFill>
                <a:latin typeface="+mj-lt"/>
              </a:rPr>
              <a:t>Καλωσορίσατε στο παιχνίδι</a:t>
            </a:r>
            <a:br>
              <a:rPr lang="en-US" altLang="el-GR" sz="5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br>
              <a:rPr lang="en-US" altLang="el-GR" sz="5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altLang="el-GR" sz="5400" dirty="0">
              <a:solidFill>
                <a:srgbClr val="00FF00"/>
              </a:solidFill>
            </a:endParaRPr>
          </a:p>
        </p:txBody>
      </p:sp>
      <p:sp>
        <p:nvSpPr>
          <p:cNvPr id="4146" name="Oval 50">
            <a:extLst>
              <a:ext uri="{FF2B5EF4-FFF2-40B4-BE49-F238E27FC236}">
                <a16:creationId xmlns:a16="http://schemas.microsoft.com/office/drawing/2014/main" id="{6EB5F009-A237-4145-8A4A-EE4CF7864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630238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47" name="Oval 51">
            <a:extLst>
              <a:ext uri="{FF2B5EF4-FFF2-40B4-BE49-F238E27FC236}">
                <a16:creationId xmlns:a16="http://schemas.microsoft.com/office/drawing/2014/main" id="{2EF81D04-3908-4432-94FC-66A5FD712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438" y="59055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48" name="Oval 52">
            <a:extLst>
              <a:ext uri="{FF2B5EF4-FFF2-40B4-BE49-F238E27FC236}">
                <a16:creationId xmlns:a16="http://schemas.microsoft.com/office/drawing/2014/main" id="{DCE8F90A-3529-4412-A53D-29A364DC7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533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49" name="Text Box 53">
            <a:extLst>
              <a:ext uri="{FF2B5EF4-FFF2-40B4-BE49-F238E27FC236}">
                <a16:creationId xmlns:a16="http://schemas.microsoft.com/office/drawing/2014/main" id="{91B49D86-24E5-4785-8944-82D4295D5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76041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pic>
        <p:nvPicPr>
          <p:cNvPr id="4150" name="Picture 54">
            <a:extLst>
              <a:ext uri="{FF2B5EF4-FFF2-40B4-BE49-F238E27FC236}">
                <a16:creationId xmlns:a16="http://schemas.microsoft.com/office/drawing/2014/main" id="{3DEB974C-AEF3-41A8-9D30-FE45E7605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000" y="574675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51" name="AutoShape 55">
            <a:extLst>
              <a:ext uri="{FF2B5EF4-FFF2-40B4-BE49-F238E27FC236}">
                <a16:creationId xmlns:a16="http://schemas.microsoft.com/office/drawing/2014/main" id="{732CE555-31A8-4FAF-A7B0-BE5C36D6C9F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23225" y="800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52" name="Oval 56">
            <a:extLst>
              <a:ext uri="{FF2B5EF4-FFF2-40B4-BE49-F238E27FC236}">
                <a16:creationId xmlns:a16="http://schemas.microsoft.com/office/drawing/2014/main" id="{98FBF804-73FB-4E94-944E-DC843429A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647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53" name="AutoShape 57">
            <a:extLst>
              <a:ext uri="{FF2B5EF4-FFF2-40B4-BE49-F238E27FC236}">
                <a16:creationId xmlns:a16="http://schemas.microsoft.com/office/drawing/2014/main" id="{FBD81282-A107-4A49-86B6-3C35E541AF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28025" y="876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54" name="Oval 58">
            <a:extLst>
              <a:ext uri="{FF2B5EF4-FFF2-40B4-BE49-F238E27FC236}">
                <a16:creationId xmlns:a16="http://schemas.microsoft.com/office/drawing/2014/main" id="{AE468457-1756-4FC4-8567-0AD75764F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225" y="723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55" name="AutoShape 59">
            <a:extLst>
              <a:ext uri="{FF2B5EF4-FFF2-40B4-BE49-F238E27FC236}">
                <a16:creationId xmlns:a16="http://schemas.microsoft.com/office/drawing/2014/main" id="{44D7CCF1-A3D6-4CE0-A924-21FCB17031F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32825" y="800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4156" name="Oval 60">
            <a:extLst>
              <a:ext uri="{FF2B5EF4-FFF2-40B4-BE49-F238E27FC236}">
                <a16:creationId xmlns:a16="http://schemas.microsoft.com/office/drawing/2014/main" id="{EB877947-5398-4BCC-B828-267CDA788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9025" y="647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39" name="Text Box 67">
            <a:extLst>
              <a:ext uri="{FF2B5EF4-FFF2-40B4-BE49-F238E27FC236}">
                <a16:creationId xmlns:a16="http://schemas.microsoft.com/office/drawing/2014/main" id="{EAFCD7E9-4EC3-45C9-B0D2-75B04FFB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3638550"/>
            <a:ext cx="55387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4800" b="1">
                <a:solidFill>
                  <a:srgbClr val="00FF00"/>
                </a:solidFill>
                <a:cs typeface="Times New Roman" panose="02020603050405020304" pitchFamily="18" charset="0"/>
              </a:rPr>
              <a:t>Ο εκατομμυριούχος</a:t>
            </a:r>
          </a:p>
        </p:txBody>
      </p:sp>
      <p:pic>
        <p:nvPicPr>
          <p:cNvPr id="2" name="Slide 1">
            <a:hlinkClick r:id="" action="ppaction://media"/>
            <a:extLst>
              <a:ext uri="{FF2B5EF4-FFF2-40B4-BE49-F238E27FC236}">
                <a16:creationId xmlns:a16="http://schemas.microsoft.com/office/drawing/2014/main" id="{AAAA7933-1291-4B21-AB4A-462B4E8DF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893" y="5853905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6BEDAB-60FD-4D84-A7D4-435DFD7E837C}"/>
              </a:ext>
            </a:extLst>
          </p:cNvPr>
          <p:cNvSpPr txBox="1"/>
          <p:nvPr/>
        </p:nvSpPr>
        <p:spPr>
          <a:xfrm>
            <a:off x="1246188" y="5808081"/>
            <a:ext cx="414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Πανίκος Κίμωνος</a:t>
            </a:r>
          </a:p>
          <a:p>
            <a:r>
              <a:rPr lang="el-GR" dirty="0">
                <a:solidFill>
                  <a:schemeClr val="bg1"/>
                </a:solidFill>
              </a:rPr>
              <a:t>Δάσκαλος Φυσικής Αγωγής</a:t>
            </a:r>
            <a:endParaRPr lang="en-CY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21" grpId="0"/>
      <p:bldP spid="313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FF03C7A8-24A9-4700-A24E-018A8D58E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15" name="AutoShape 4">
            <a:extLst>
              <a:ext uri="{FF2B5EF4-FFF2-40B4-BE49-F238E27FC236}">
                <a16:creationId xmlns:a16="http://schemas.microsoft.com/office/drawing/2014/main" id="{FB2C806C-EEC9-49CC-9C13-6C2748097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68" name="AutoShape 80">
            <a:extLst>
              <a:ext uri="{FF2B5EF4-FFF2-40B4-BE49-F238E27FC236}">
                <a16:creationId xmlns:a16="http://schemas.microsoft.com/office/drawing/2014/main" id="{FC2AF2CA-0D53-45E1-A56E-017FBFF6B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95838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1EB9F528-894B-483F-81F4-0CBFE1F18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18" name="AutoShape 6">
            <a:extLst>
              <a:ext uri="{FF2B5EF4-FFF2-40B4-BE49-F238E27FC236}">
                <a16:creationId xmlns:a16="http://schemas.microsoft.com/office/drawing/2014/main" id="{34DDB5E5-63AF-4424-B912-D23A3F0A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A1023870-A014-4CFD-9C8F-F6B2D6861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03A5FA87-E6D0-4812-B45A-97630099C3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F56FEFF5-3A74-40B2-9236-A6C4BCA6DA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4C724233-58EA-41A8-ABD3-58767CE1D8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C108FA75-91BD-42EE-87FB-F59A7A7729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F7067F43-A668-4060-8BB5-8982B521EC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79EAEB8B-BD7E-41B1-BC68-81194A08D4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A1CB1BFF-14B8-4249-9CB7-0460AB12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Δίχτυ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3AEE3AB7-7024-498C-8782-53A18511D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310991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Καρέκλες</a:t>
            </a:r>
            <a:endParaRPr lang="en-US" altLang="el-GR">
              <a:solidFill>
                <a:srgbClr val="FFCC00"/>
              </a:solidFill>
            </a:endParaRPr>
          </a:p>
          <a:p>
            <a:pPr>
              <a:spcBef>
                <a:spcPct val="50000"/>
              </a:spcBef>
            </a:pP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3B00DD80-7953-4646-8C4A-65718DCD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B: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Τούβλα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DF47CCA2-A13D-4C4C-9E61-9E5136AF8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Κώνοι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30" name="Oval 18">
            <a:extLst>
              <a:ext uri="{FF2B5EF4-FFF2-40B4-BE49-F238E27FC236}">
                <a16:creationId xmlns:a16="http://schemas.microsoft.com/office/drawing/2014/main" id="{574ACD64-B9DB-4FD8-8E32-510BB050F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31" name="Oval 19">
            <a:extLst>
              <a:ext uri="{FF2B5EF4-FFF2-40B4-BE49-F238E27FC236}">
                <a16:creationId xmlns:a16="http://schemas.microsoft.com/office/drawing/2014/main" id="{23821667-BF10-43C1-B81D-D82A9065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32" name="Oval 20">
            <a:extLst>
              <a:ext uri="{FF2B5EF4-FFF2-40B4-BE49-F238E27FC236}">
                <a16:creationId xmlns:a16="http://schemas.microsoft.com/office/drawing/2014/main" id="{AD09E561-5120-4715-BA8C-413372D5F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33" name="Text Box 21">
            <a:extLst>
              <a:ext uri="{FF2B5EF4-FFF2-40B4-BE49-F238E27FC236}">
                <a16:creationId xmlns:a16="http://schemas.microsoft.com/office/drawing/2014/main" id="{E2F665D3-C883-4DD3-AAA1-77C63CF8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3334" name="Rectangle 22">
            <a:extLst>
              <a:ext uri="{FF2B5EF4-FFF2-40B4-BE49-F238E27FC236}">
                <a16:creationId xmlns:a16="http://schemas.microsoft.com/office/drawing/2014/main" id="{9C3BB5BC-AA61-4629-96D7-D53DD0254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5875"/>
            <a:ext cx="25908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35" name="Text Box 23">
            <a:extLst>
              <a:ext uri="{FF2B5EF4-FFF2-40B4-BE49-F238E27FC236}">
                <a16:creationId xmlns:a16="http://schemas.microsoft.com/office/drawing/2014/main" id="{8BCA850A-FFA2-4B7F-8B93-935EC26B8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3336" name="Text Box 24">
            <a:extLst>
              <a:ext uri="{FF2B5EF4-FFF2-40B4-BE49-F238E27FC236}">
                <a16:creationId xmlns:a16="http://schemas.microsoft.com/office/drawing/2014/main" id="{C9752042-5802-4788-859F-92298E502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37" name="Text Box 25">
            <a:extLst>
              <a:ext uri="{FF2B5EF4-FFF2-40B4-BE49-F238E27FC236}">
                <a16:creationId xmlns:a16="http://schemas.microsoft.com/office/drawing/2014/main" id="{206258E9-7704-4341-B3BB-360832B6B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38" name="Text Box 26">
            <a:extLst>
              <a:ext uri="{FF2B5EF4-FFF2-40B4-BE49-F238E27FC236}">
                <a16:creationId xmlns:a16="http://schemas.microsoft.com/office/drawing/2014/main" id="{77FEA35B-C433-44BE-B952-ADE17A7B9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39" name="Text Box 27">
            <a:extLst>
              <a:ext uri="{FF2B5EF4-FFF2-40B4-BE49-F238E27FC236}">
                <a16:creationId xmlns:a16="http://schemas.microsoft.com/office/drawing/2014/main" id="{550DC451-4D67-440E-A751-81E63167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85739799-968A-49B6-BDB4-CE95FCCF1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3341" name="Rectangle 29">
            <a:extLst>
              <a:ext uri="{FF2B5EF4-FFF2-40B4-BE49-F238E27FC236}">
                <a16:creationId xmlns:a16="http://schemas.microsoft.com/office/drawing/2014/main" id="{4122A4F6-2FCD-4BA2-A605-33C49DE8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4321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42" name="Text Box 30">
            <a:extLst>
              <a:ext uri="{FF2B5EF4-FFF2-40B4-BE49-F238E27FC236}">
                <a16:creationId xmlns:a16="http://schemas.microsoft.com/office/drawing/2014/main" id="{3FA18083-451D-49EC-B4E4-BF5D70901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43" name="Text Box 31">
            <a:extLst>
              <a:ext uri="{FF2B5EF4-FFF2-40B4-BE49-F238E27FC236}">
                <a16:creationId xmlns:a16="http://schemas.microsoft.com/office/drawing/2014/main" id="{2969EFB4-8114-4BBB-A5B0-97CC5387F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44" name="Text Box 32">
            <a:extLst>
              <a:ext uri="{FF2B5EF4-FFF2-40B4-BE49-F238E27FC236}">
                <a16:creationId xmlns:a16="http://schemas.microsoft.com/office/drawing/2014/main" id="{809496D1-AC3A-4D03-96EF-A9AA00D98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45" name="Text Box 33">
            <a:extLst>
              <a:ext uri="{FF2B5EF4-FFF2-40B4-BE49-F238E27FC236}">
                <a16:creationId xmlns:a16="http://schemas.microsoft.com/office/drawing/2014/main" id="{7FC17467-AAFA-4D0B-95DE-92FADA0C7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46" name="Text Box 34">
            <a:extLst>
              <a:ext uri="{FF2B5EF4-FFF2-40B4-BE49-F238E27FC236}">
                <a16:creationId xmlns:a16="http://schemas.microsoft.com/office/drawing/2014/main" id="{A6AAA50C-E4B8-4086-A68A-13AABC701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3347" name="Text Box 35">
            <a:extLst>
              <a:ext uri="{FF2B5EF4-FFF2-40B4-BE49-F238E27FC236}">
                <a16:creationId xmlns:a16="http://schemas.microsoft.com/office/drawing/2014/main" id="{4E5A6AB7-F154-4DCC-8CC2-3EA275E66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48" name="Text Box 36">
            <a:extLst>
              <a:ext uri="{FF2B5EF4-FFF2-40B4-BE49-F238E27FC236}">
                <a16:creationId xmlns:a16="http://schemas.microsoft.com/office/drawing/2014/main" id="{F98EBFF6-EB22-43A5-8CE7-6F303317F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49" name="Text Box 37">
            <a:extLst>
              <a:ext uri="{FF2B5EF4-FFF2-40B4-BE49-F238E27FC236}">
                <a16:creationId xmlns:a16="http://schemas.microsoft.com/office/drawing/2014/main" id="{0DE617EA-8041-460A-A946-7BDA80568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50" name="Text Box 38">
            <a:extLst>
              <a:ext uri="{FF2B5EF4-FFF2-40B4-BE49-F238E27FC236}">
                <a16:creationId xmlns:a16="http://schemas.microsoft.com/office/drawing/2014/main" id="{4EA814F1-7E3E-4B86-9890-C0D1D2642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51" name="Text Box 39">
            <a:extLst>
              <a:ext uri="{FF2B5EF4-FFF2-40B4-BE49-F238E27FC236}">
                <a16:creationId xmlns:a16="http://schemas.microsoft.com/office/drawing/2014/main" id="{DCDD6FE9-9F8A-474D-819D-EA570F0CA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584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€1000000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3352" name="Text Box 40">
            <a:extLst>
              <a:ext uri="{FF2B5EF4-FFF2-40B4-BE49-F238E27FC236}">
                <a16:creationId xmlns:a16="http://schemas.microsoft.com/office/drawing/2014/main" id="{F51D2A8D-AE57-432B-97D4-AAFD7F868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53" name="Text Box 41">
            <a:extLst>
              <a:ext uri="{FF2B5EF4-FFF2-40B4-BE49-F238E27FC236}">
                <a16:creationId xmlns:a16="http://schemas.microsoft.com/office/drawing/2014/main" id="{FDD08767-60B7-4AA0-991C-FDF708067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54" name="Text Box 42">
            <a:extLst>
              <a:ext uri="{FF2B5EF4-FFF2-40B4-BE49-F238E27FC236}">
                <a16:creationId xmlns:a16="http://schemas.microsoft.com/office/drawing/2014/main" id="{46E086CA-00B2-43BD-9076-091F42AED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55" name="Text Box 43">
            <a:extLst>
              <a:ext uri="{FF2B5EF4-FFF2-40B4-BE49-F238E27FC236}">
                <a16:creationId xmlns:a16="http://schemas.microsoft.com/office/drawing/2014/main" id="{4698A570-1EEC-44A8-B453-9792C9E26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56" name="Text Box 44">
            <a:extLst>
              <a:ext uri="{FF2B5EF4-FFF2-40B4-BE49-F238E27FC236}">
                <a16:creationId xmlns:a16="http://schemas.microsoft.com/office/drawing/2014/main" id="{4D32F222-5323-4690-9212-A13B0A345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3357" name="Text Box 45">
            <a:extLst>
              <a:ext uri="{FF2B5EF4-FFF2-40B4-BE49-F238E27FC236}">
                <a16:creationId xmlns:a16="http://schemas.microsoft.com/office/drawing/2014/main" id="{A0B5FE07-0E4E-4D1C-9D67-103F19360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58" name="Text Box 46">
            <a:extLst>
              <a:ext uri="{FF2B5EF4-FFF2-40B4-BE49-F238E27FC236}">
                <a16:creationId xmlns:a16="http://schemas.microsoft.com/office/drawing/2014/main" id="{7080E17C-26EC-468C-B4BB-89C51515B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59" name="Text Box 47">
            <a:extLst>
              <a:ext uri="{FF2B5EF4-FFF2-40B4-BE49-F238E27FC236}">
                <a16:creationId xmlns:a16="http://schemas.microsoft.com/office/drawing/2014/main" id="{D186E8F0-FBB4-490C-892A-8087DA465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60" name="Text Box 48">
            <a:extLst>
              <a:ext uri="{FF2B5EF4-FFF2-40B4-BE49-F238E27FC236}">
                <a16:creationId xmlns:a16="http://schemas.microsoft.com/office/drawing/2014/main" id="{BBDDA8C4-7719-492E-9503-42C1EFD73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61" name="Text Box 49">
            <a:extLst>
              <a:ext uri="{FF2B5EF4-FFF2-40B4-BE49-F238E27FC236}">
                <a16:creationId xmlns:a16="http://schemas.microsoft.com/office/drawing/2014/main" id="{7FDEACCA-37DA-4E34-8B7C-3AE4432CD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13362" name="Text Box 50">
            <a:extLst>
              <a:ext uri="{FF2B5EF4-FFF2-40B4-BE49-F238E27FC236}">
                <a16:creationId xmlns:a16="http://schemas.microsoft.com/office/drawing/2014/main" id="{9AE71B59-0AC3-4B07-93B8-874F2B60C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63" name="Text Box 51">
            <a:extLst>
              <a:ext uri="{FF2B5EF4-FFF2-40B4-BE49-F238E27FC236}">
                <a16:creationId xmlns:a16="http://schemas.microsoft.com/office/drawing/2014/main" id="{4F15E294-345E-4F9A-89E4-B118EB145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64" name="Text Box 52">
            <a:extLst>
              <a:ext uri="{FF2B5EF4-FFF2-40B4-BE49-F238E27FC236}">
                <a16:creationId xmlns:a16="http://schemas.microsoft.com/office/drawing/2014/main" id="{1A4048DF-C532-48C1-95DC-5A48CC43D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65" name="Text Box 53">
            <a:extLst>
              <a:ext uri="{FF2B5EF4-FFF2-40B4-BE49-F238E27FC236}">
                <a16:creationId xmlns:a16="http://schemas.microsoft.com/office/drawing/2014/main" id="{D747E8EA-486B-494F-B97E-FE2C07BC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3366" name="Oval 54">
            <a:extLst>
              <a:ext uri="{FF2B5EF4-FFF2-40B4-BE49-F238E27FC236}">
                <a16:creationId xmlns:a16="http://schemas.microsoft.com/office/drawing/2014/main" id="{7AA62BA9-042D-4A49-BFEC-EDBF4D840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67" name="Oval 55">
            <a:extLst>
              <a:ext uri="{FF2B5EF4-FFF2-40B4-BE49-F238E27FC236}">
                <a16:creationId xmlns:a16="http://schemas.microsoft.com/office/drawing/2014/main" id="{B0B179B8-E865-400F-94C3-D50682FA5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68" name="Oval 56">
            <a:extLst>
              <a:ext uri="{FF2B5EF4-FFF2-40B4-BE49-F238E27FC236}">
                <a16:creationId xmlns:a16="http://schemas.microsoft.com/office/drawing/2014/main" id="{D1DF89E5-81D8-45B9-B64C-9ACEB0FB5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69" name="Oval 57">
            <a:extLst>
              <a:ext uri="{FF2B5EF4-FFF2-40B4-BE49-F238E27FC236}">
                <a16:creationId xmlns:a16="http://schemas.microsoft.com/office/drawing/2014/main" id="{2DFDE92F-DA74-4DAC-B0EC-307EF847F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70" name="Oval 58">
            <a:extLst>
              <a:ext uri="{FF2B5EF4-FFF2-40B4-BE49-F238E27FC236}">
                <a16:creationId xmlns:a16="http://schemas.microsoft.com/office/drawing/2014/main" id="{20EBED45-A9DD-453D-BA05-97919F803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71" name="Oval 59">
            <a:extLst>
              <a:ext uri="{FF2B5EF4-FFF2-40B4-BE49-F238E27FC236}">
                <a16:creationId xmlns:a16="http://schemas.microsoft.com/office/drawing/2014/main" id="{6BC9B750-0836-4964-BB18-E9506CA9E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72" name="Oval 60">
            <a:extLst>
              <a:ext uri="{FF2B5EF4-FFF2-40B4-BE49-F238E27FC236}">
                <a16:creationId xmlns:a16="http://schemas.microsoft.com/office/drawing/2014/main" id="{82DE024B-824E-4DDD-8E64-CFE10590A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73" name="Oval 61">
            <a:extLst>
              <a:ext uri="{FF2B5EF4-FFF2-40B4-BE49-F238E27FC236}">
                <a16:creationId xmlns:a16="http://schemas.microsoft.com/office/drawing/2014/main" id="{4ED373A8-ECD6-4EF0-BA1C-8CCF0E56D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74" name="Oval 62">
            <a:extLst>
              <a:ext uri="{FF2B5EF4-FFF2-40B4-BE49-F238E27FC236}">
                <a16:creationId xmlns:a16="http://schemas.microsoft.com/office/drawing/2014/main" id="{841A2E8C-7FC7-4474-92DD-15A124A6B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75" name="Oval 63">
            <a:extLst>
              <a:ext uri="{FF2B5EF4-FFF2-40B4-BE49-F238E27FC236}">
                <a16:creationId xmlns:a16="http://schemas.microsoft.com/office/drawing/2014/main" id="{12D2028C-FA04-4E09-ACAD-74A5550A6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13376" name="Oval 64">
            <a:extLst>
              <a:ext uri="{FF2B5EF4-FFF2-40B4-BE49-F238E27FC236}">
                <a16:creationId xmlns:a16="http://schemas.microsoft.com/office/drawing/2014/main" id="{914772DA-1180-43EE-AF8D-262BA1FFF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77" name="Oval 65">
            <a:extLst>
              <a:ext uri="{FF2B5EF4-FFF2-40B4-BE49-F238E27FC236}">
                <a16:creationId xmlns:a16="http://schemas.microsoft.com/office/drawing/2014/main" id="{CB31F07D-0737-4611-945C-744AA45C2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78" name="Oval 66">
            <a:extLst>
              <a:ext uri="{FF2B5EF4-FFF2-40B4-BE49-F238E27FC236}">
                <a16:creationId xmlns:a16="http://schemas.microsoft.com/office/drawing/2014/main" id="{355D9BE3-EA13-49C4-B28E-DC9D9167A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79" name="Oval 67">
            <a:extLst>
              <a:ext uri="{FF2B5EF4-FFF2-40B4-BE49-F238E27FC236}">
                <a16:creationId xmlns:a16="http://schemas.microsoft.com/office/drawing/2014/main" id="{C10CC6E7-B565-4B29-89B0-E37337277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80" name="Oval 68">
            <a:extLst>
              <a:ext uri="{FF2B5EF4-FFF2-40B4-BE49-F238E27FC236}">
                <a16:creationId xmlns:a16="http://schemas.microsoft.com/office/drawing/2014/main" id="{25CA2472-4675-4FEE-844E-0DE5900A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13381" name="Picture 69">
            <a:extLst>
              <a:ext uri="{FF2B5EF4-FFF2-40B4-BE49-F238E27FC236}">
                <a16:creationId xmlns:a16="http://schemas.microsoft.com/office/drawing/2014/main" id="{7DC813A0-AD80-4779-B7E3-AF6F463F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82" name="AutoShape 70">
            <a:extLst>
              <a:ext uri="{FF2B5EF4-FFF2-40B4-BE49-F238E27FC236}">
                <a16:creationId xmlns:a16="http://schemas.microsoft.com/office/drawing/2014/main" id="{998ACB0B-8E13-4C17-BBF4-6E91B4EB131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83" name="Oval 71">
            <a:extLst>
              <a:ext uri="{FF2B5EF4-FFF2-40B4-BE49-F238E27FC236}">
                <a16:creationId xmlns:a16="http://schemas.microsoft.com/office/drawing/2014/main" id="{C84489D9-ED38-4503-9A89-E26CDD9BE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84" name="AutoShape 72">
            <a:extLst>
              <a:ext uri="{FF2B5EF4-FFF2-40B4-BE49-F238E27FC236}">
                <a16:creationId xmlns:a16="http://schemas.microsoft.com/office/drawing/2014/main" id="{3B6B014F-7344-4FF3-AD35-C85125DC86F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85" name="Oval 73">
            <a:extLst>
              <a:ext uri="{FF2B5EF4-FFF2-40B4-BE49-F238E27FC236}">
                <a16:creationId xmlns:a16="http://schemas.microsoft.com/office/drawing/2014/main" id="{E2397BEC-D224-475D-8617-3938515DB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86" name="AutoShape 74">
            <a:extLst>
              <a:ext uri="{FF2B5EF4-FFF2-40B4-BE49-F238E27FC236}">
                <a16:creationId xmlns:a16="http://schemas.microsoft.com/office/drawing/2014/main" id="{7EA92A62-0519-4224-9AC9-8E5038CA12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87" name="Oval 75">
            <a:extLst>
              <a:ext uri="{FF2B5EF4-FFF2-40B4-BE49-F238E27FC236}">
                <a16:creationId xmlns:a16="http://schemas.microsoft.com/office/drawing/2014/main" id="{2C0E2291-061D-4374-9C8E-C17258705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64" name="Text Box 76">
            <a:extLst>
              <a:ext uri="{FF2B5EF4-FFF2-40B4-BE49-F238E27FC236}">
                <a16:creationId xmlns:a16="http://schemas.microsoft.com/office/drawing/2014/main" id="{2C241DC5-1DEB-4796-A8E2-EDFEA0516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55600"/>
            <a:ext cx="5526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l-GR" altLang="el-GR" sz="3600">
              <a:solidFill>
                <a:schemeClr val="bg1"/>
              </a:solidFill>
            </a:endParaRPr>
          </a:p>
        </p:txBody>
      </p:sp>
      <p:sp>
        <p:nvSpPr>
          <p:cNvPr id="13389" name="Text Box 81">
            <a:extLst>
              <a:ext uri="{FF2B5EF4-FFF2-40B4-BE49-F238E27FC236}">
                <a16:creationId xmlns:a16="http://schemas.microsoft.com/office/drawing/2014/main" id="{5D10CB19-217A-4AFC-9BC9-C5FF90169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657225"/>
            <a:ext cx="48958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3200" b="1">
                <a:solidFill>
                  <a:schemeClr val="bg1"/>
                </a:solidFill>
              </a:rPr>
              <a:t>Σ’ ένα αγώνα πετόσφαιρας τις δύο ομάδες χωρίζει</a:t>
            </a:r>
            <a:r>
              <a:rPr lang="en-US" altLang="el-GR" sz="3200" b="1">
                <a:solidFill>
                  <a:schemeClr val="bg1"/>
                </a:solidFill>
              </a:rPr>
              <a:t>:</a:t>
            </a:r>
            <a:r>
              <a:rPr lang="el-GR" altLang="el-GR" sz="3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390" name="Text Box 90">
            <a:extLst>
              <a:ext uri="{FF2B5EF4-FFF2-40B4-BE49-F238E27FC236}">
                <a16:creationId xmlns:a16="http://schemas.microsoft.com/office/drawing/2014/main" id="{14701F56-B883-43E3-ACB7-3FDDF9C5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1635125"/>
            <a:ext cx="521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chemeClr val="bg1"/>
                </a:solidFill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utoUpdateAnimBg="0"/>
      <p:bldP spid="12303" grpId="0" autoUpdateAnimBg="0"/>
      <p:bldP spid="12304" grpId="0" autoUpdateAnimBg="0"/>
      <p:bldP spid="12305" grpId="0" autoUpdateAnimBg="0"/>
      <p:bldP spid="1236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351A31F2-E2A1-4461-88CB-DF50EF13B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87625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2564E3F-7B84-487E-AA13-86A09172A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42640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8A4A39D0-3535-481E-9BCB-B4744A51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B4EFEDC4-1AB0-4B16-B007-1B497BAE8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42" name="Text Box 7">
            <a:extLst>
              <a:ext uri="{FF2B5EF4-FFF2-40B4-BE49-F238E27FC236}">
                <a16:creationId xmlns:a16="http://schemas.microsoft.com/office/drawing/2014/main" id="{77194373-7D48-41AA-AE8B-93BAF45A4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43" name="Text Box 8">
            <a:extLst>
              <a:ext uri="{FF2B5EF4-FFF2-40B4-BE49-F238E27FC236}">
                <a16:creationId xmlns:a16="http://schemas.microsoft.com/office/drawing/2014/main" id="{2E722239-94B9-4C13-8FE2-8FC9B809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44" name="Text Box 9">
            <a:extLst>
              <a:ext uri="{FF2B5EF4-FFF2-40B4-BE49-F238E27FC236}">
                <a16:creationId xmlns:a16="http://schemas.microsoft.com/office/drawing/2014/main" id="{A2FF0154-B93D-4649-B843-6FCFE089A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45" name="Text Box 10">
            <a:extLst>
              <a:ext uri="{FF2B5EF4-FFF2-40B4-BE49-F238E27FC236}">
                <a16:creationId xmlns:a16="http://schemas.microsoft.com/office/drawing/2014/main" id="{AE1EA0F1-40C1-4025-9C82-80547D48D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4346" name="Text Box 11">
            <a:extLst>
              <a:ext uri="{FF2B5EF4-FFF2-40B4-BE49-F238E27FC236}">
                <a16:creationId xmlns:a16="http://schemas.microsoft.com/office/drawing/2014/main" id="{E2D1B41B-38D0-4A05-96E5-480BA4A94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47" name="Text Box 12">
            <a:extLst>
              <a:ext uri="{FF2B5EF4-FFF2-40B4-BE49-F238E27FC236}">
                <a16:creationId xmlns:a16="http://schemas.microsoft.com/office/drawing/2014/main" id="{A49C0CD9-BC04-4AF1-B124-42DB1D447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48" name="Text Box 13">
            <a:extLst>
              <a:ext uri="{FF2B5EF4-FFF2-40B4-BE49-F238E27FC236}">
                <a16:creationId xmlns:a16="http://schemas.microsoft.com/office/drawing/2014/main" id="{3DD4B2AC-CC35-4780-AA55-8BEFFEBF5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49" name="Text Box 14">
            <a:extLst>
              <a:ext uri="{FF2B5EF4-FFF2-40B4-BE49-F238E27FC236}">
                <a16:creationId xmlns:a16="http://schemas.microsoft.com/office/drawing/2014/main" id="{B94159AB-1D14-4548-8413-27B9B2697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50" name="Text Box 15">
            <a:extLst>
              <a:ext uri="{FF2B5EF4-FFF2-40B4-BE49-F238E27FC236}">
                <a16:creationId xmlns:a16="http://schemas.microsoft.com/office/drawing/2014/main" id="{5FD0E9FA-8D0D-4239-807A-C04C654AD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4351" name="Text Box 16">
            <a:extLst>
              <a:ext uri="{FF2B5EF4-FFF2-40B4-BE49-F238E27FC236}">
                <a16:creationId xmlns:a16="http://schemas.microsoft.com/office/drawing/2014/main" id="{BBFB9B0F-E0C9-4ED9-A6F9-0039D2636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52" name="Text Box 17">
            <a:extLst>
              <a:ext uri="{FF2B5EF4-FFF2-40B4-BE49-F238E27FC236}">
                <a16:creationId xmlns:a16="http://schemas.microsoft.com/office/drawing/2014/main" id="{142E082D-81E2-481C-A193-EB3DB55BD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53" name="Text Box 18">
            <a:extLst>
              <a:ext uri="{FF2B5EF4-FFF2-40B4-BE49-F238E27FC236}">
                <a16:creationId xmlns:a16="http://schemas.microsoft.com/office/drawing/2014/main" id="{344105ED-2B6A-4A99-9B50-CDB279963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54" name="Text Box 19">
            <a:extLst>
              <a:ext uri="{FF2B5EF4-FFF2-40B4-BE49-F238E27FC236}">
                <a16:creationId xmlns:a16="http://schemas.microsoft.com/office/drawing/2014/main" id="{A2EBDB9B-24C6-4707-8555-9A57C7BC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55" name="Text Box 20">
            <a:extLst>
              <a:ext uri="{FF2B5EF4-FFF2-40B4-BE49-F238E27FC236}">
                <a16:creationId xmlns:a16="http://schemas.microsoft.com/office/drawing/2014/main" id="{CA950F40-DBDB-4F6C-9206-90BFFCA4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752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4356" name="Text Box 21">
            <a:extLst>
              <a:ext uri="{FF2B5EF4-FFF2-40B4-BE49-F238E27FC236}">
                <a16:creationId xmlns:a16="http://schemas.microsoft.com/office/drawing/2014/main" id="{BEDFEE29-7583-4F4C-973B-33BFF833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57" name="Text Box 22">
            <a:extLst>
              <a:ext uri="{FF2B5EF4-FFF2-40B4-BE49-F238E27FC236}">
                <a16:creationId xmlns:a16="http://schemas.microsoft.com/office/drawing/2014/main" id="{AFDA98C8-853B-43F4-BDC0-2892DCDFB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58" name="Text Box 23">
            <a:extLst>
              <a:ext uri="{FF2B5EF4-FFF2-40B4-BE49-F238E27FC236}">
                <a16:creationId xmlns:a16="http://schemas.microsoft.com/office/drawing/2014/main" id="{8FEC9A7A-5B1F-40C4-8979-206690B35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59" name="Text Box 24">
            <a:extLst>
              <a:ext uri="{FF2B5EF4-FFF2-40B4-BE49-F238E27FC236}">
                <a16:creationId xmlns:a16="http://schemas.microsoft.com/office/drawing/2014/main" id="{60131965-C97A-4B34-AA39-1D57BC56A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60" name="Text Box 25">
            <a:extLst>
              <a:ext uri="{FF2B5EF4-FFF2-40B4-BE49-F238E27FC236}">
                <a16:creationId xmlns:a16="http://schemas.microsoft.com/office/drawing/2014/main" id="{96F58FED-D5D2-4D72-B9F6-11C0A1DF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4361" name="Text Box 26">
            <a:extLst>
              <a:ext uri="{FF2B5EF4-FFF2-40B4-BE49-F238E27FC236}">
                <a16:creationId xmlns:a16="http://schemas.microsoft.com/office/drawing/2014/main" id="{AA5DA577-83EE-47F5-9A60-B01CDBF09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62" name="Text Box 27">
            <a:extLst>
              <a:ext uri="{FF2B5EF4-FFF2-40B4-BE49-F238E27FC236}">
                <a16:creationId xmlns:a16="http://schemas.microsoft.com/office/drawing/2014/main" id="{74D9B42E-8EC6-4115-93E6-91B8A7202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63" name="Text Box 28">
            <a:extLst>
              <a:ext uri="{FF2B5EF4-FFF2-40B4-BE49-F238E27FC236}">
                <a16:creationId xmlns:a16="http://schemas.microsoft.com/office/drawing/2014/main" id="{6204062E-B44C-4DE9-AB13-5BDB8567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64" name="Text Box 29">
            <a:extLst>
              <a:ext uri="{FF2B5EF4-FFF2-40B4-BE49-F238E27FC236}">
                <a16:creationId xmlns:a16="http://schemas.microsoft.com/office/drawing/2014/main" id="{75D5C693-796F-4BE4-B8CA-2081B27F1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65" name="Text Box 30">
            <a:extLst>
              <a:ext uri="{FF2B5EF4-FFF2-40B4-BE49-F238E27FC236}">
                <a16:creationId xmlns:a16="http://schemas.microsoft.com/office/drawing/2014/main" id="{6E78C6CD-3A71-45AE-849E-D732A1F66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14366" name="Text Box 31">
            <a:extLst>
              <a:ext uri="{FF2B5EF4-FFF2-40B4-BE49-F238E27FC236}">
                <a16:creationId xmlns:a16="http://schemas.microsoft.com/office/drawing/2014/main" id="{05C269FC-C91F-4CC5-81CF-35E1D5608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67" name="Text Box 32">
            <a:extLst>
              <a:ext uri="{FF2B5EF4-FFF2-40B4-BE49-F238E27FC236}">
                <a16:creationId xmlns:a16="http://schemas.microsoft.com/office/drawing/2014/main" id="{9329901F-4AA8-4CB5-919A-199E0313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68" name="Text Box 33">
            <a:extLst>
              <a:ext uri="{FF2B5EF4-FFF2-40B4-BE49-F238E27FC236}">
                <a16:creationId xmlns:a16="http://schemas.microsoft.com/office/drawing/2014/main" id="{8EA20ABB-F8CF-41A2-978B-1F4C204C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69" name="Text Box 34">
            <a:extLst>
              <a:ext uri="{FF2B5EF4-FFF2-40B4-BE49-F238E27FC236}">
                <a16:creationId xmlns:a16="http://schemas.microsoft.com/office/drawing/2014/main" id="{F4064C24-8110-4323-A95A-5C2B2585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70" name="Oval 35">
            <a:extLst>
              <a:ext uri="{FF2B5EF4-FFF2-40B4-BE49-F238E27FC236}">
                <a16:creationId xmlns:a16="http://schemas.microsoft.com/office/drawing/2014/main" id="{FBAE9E20-9B10-4D37-884E-D82B53C62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71" name="Oval 36">
            <a:extLst>
              <a:ext uri="{FF2B5EF4-FFF2-40B4-BE49-F238E27FC236}">
                <a16:creationId xmlns:a16="http://schemas.microsoft.com/office/drawing/2014/main" id="{79F55645-4967-4B9A-9743-1F025482F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72" name="Oval 37">
            <a:extLst>
              <a:ext uri="{FF2B5EF4-FFF2-40B4-BE49-F238E27FC236}">
                <a16:creationId xmlns:a16="http://schemas.microsoft.com/office/drawing/2014/main" id="{D573846D-EFAA-49CF-B4EE-C2B96B611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73" name="Oval 38">
            <a:extLst>
              <a:ext uri="{FF2B5EF4-FFF2-40B4-BE49-F238E27FC236}">
                <a16:creationId xmlns:a16="http://schemas.microsoft.com/office/drawing/2014/main" id="{6E533E1A-172F-48A5-858B-396F7C3DB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74" name="Oval 39">
            <a:extLst>
              <a:ext uri="{FF2B5EF4-FFF2-40B4-BE49-F238E27FC236}">
                <a16:creationId xmlns:a16="http://schemas.microsoft.com/office/drawing/2014/main" id="{5DDAE98E-9BBB-4030-A61F-ADFC7D166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75" name="Oval 40">
            <a:extLst>
              <a:ext uri="{FF2B5EF4-FFF2-40B4-BE49-F238E27FC236}">
                <a16:creationId xmlns:a16="http://schemas.microsoft.com/office/drawing/2014/main" id="{5EC03C14-0174-439D-BB00-F6CA13A67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76" name="Oval 41">
            <a:extLst>
              <a:ext uri="{FF2B5EF4-FFF2-40B4-BE49-F238E27FC236}">
                <a16:creationId xmlns:a16="http://schemas.microsoft.com/office/drawing/2014/main" id="{D13B7462-6C7D-4B6E-AF22-28E21DD78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77" name="Oval 42">
            <a:extLst>
              <a:ext uri="{FF2B5EF4-FFF2-40B4-BE49-F238E27FC236}">
                <a16:creationId xmlns:a16="http://schemas.microsoft.com/office/drawing/2014/main" id="{55FDCCAF-A231-4CEF-9190-DA55D260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78" name="Oval 43">
            <a:extLst>
              <a:ext uri="{FF2B5EF4-FFF2-40B4-BE49-F238E27FC236}">
                <a16:creationId xmlns:a16="http://schemas.microsoft.com/office/drawing/2014/main" id="{8F11F13F-AFDC-4675-9B6F-ECB686E45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79" name="Oval 44">
            <a:extLst>
              <a:ext uri="{FF2B5EF4-FFF2-40B4-BE49-F238E27FC236}">
                <a16:creationId xmlns:a16="http://schemas.microsoft.com/office/drawing/2014/main" id="{4BABCA5D-8CD9-494D-8FC5-D8CA9F357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14380" name="Oval 45">
            <a:extLst>
              <a:ext uri="{FF2B5EF4-FFF2-40B4-BE49-F238E27FC236}">
                <a16:creationId xmlns:a16="http://schemas.microsoft.com/office/drawing/2014/main" id="{3D768713-C11D-4A13-A8DE-C6BCCEF1A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81" name="Oval 46">
            <a:extLst>
              <a:ext uri="{FF2B5EF4-FFF2-40B4-BE49-F238E27FC236}">
                <a16:creationId xmlns:a16="http://schemas.microsoft.com/office/drawing/2014/main" id="{A09680C5-3552-4181-A064-E2185730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82" name="Oval 47">
            <a:extLst>
              <a:ext uri="{FF2B5EF4-FFF2-40B4-BE49-F238E27FC236}">
                <a16:creationId xmlns:a16="http://schemas.microsoft.com/office/drawing/2014/main" id="{B9B45816-BD6E-40B3-8848-03286BFD8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83" name="Oval 48">
            <a:extLst>
              <a:ext uri="{FF2B5EF4-FFF2-40B4-BE49-F238E27FC236}">
                <a16:creationId xmlns:a16="http://schemas.microsoft.com/office/drawing/2014/main" id="{0BC4DCBC-556D-43C9-94C3-9CB426548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384" name="Oval 49">
            <a:extLst>
              <a:ext uri="{FF2B5EF4-FFF2-40B4-BE49-F238E27FC236}">
                <a16:creationId xmlns:a16="http://schemas.microsoft.com/office/drawing/2014/main" id="{F978F937-B215-4899-BE62-A2C1964E4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" name="Slide 11">
            <a:hlinkClick r:id="" action="ppaction://media"/>
            <a:extLst>
              <a:ext uri="{FF2B5EF4-FFF2-40B4-BE49-F238E27FC236}">
                <a16:creationId xmlns:a16="http://schemas.microsoft.com/office/drawing/2014/main" id="{E03B8E3B-0A31-4B5C-9638-19E02162B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461" y="610895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4E579F65-335E-436D-9FDB-612AB9F07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363" name="AutoShape 4">
            <a:extLst>
              <a:ext uri="{FF2B5EF4-FFF2-40B4-BE49-F238E27FC236}">
                <a16:creationId xmlns:a16="http://schemas.microsoft.com/office/drawing/2014/main" id="{181427E7-8381-41BD-8B7F-131BD4946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364" name="AutoShape 5">
            <a:extLst>
              <a:ext uri="{FF2B5EF4-FFF2-40B4-BE49-F238E27FC236}">
                <a16:creationId xmlns:a16="http://schemas.microsoft.com/office/drawing/2014/main" id="{F6DFD740-CB8B-43F4-92D7-EA2F630D0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365" name="AutoShape 6">
            <a:extLst>
              <a:ext uri="{FF2B5EF4-FFF2-40B4-BE49-F238E27FC236}">
                <a16:creationId xmlns:a16="http://schemas.microsoft.com/office/drawing/2014/main" id="{30086DC6-FE4B-4192-A6B8-A0623B336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6464" name="AutoShape 80">
            <a:extLst>
              <a:ext uri="{FF2B5EF4-FFF2-40B4-BE49-F238E27FC236}">
                <a16:creationId xmlns:a16="http://schemas.microsoft.com/office/drawing/2014/main" id="{B8FE274C-B081-4277-8643-7C979AE64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587375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id="{3EE2CCA9-7693-4D6F-B38E-FF6954022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DD49D924-D2F8-4F10-A30E-B74195AFDE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20E11C9D-27F1-4004-979D-E4164724D1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id="{D9018280-455B-47DD-841A-C410E27FE1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BA118163-B30E-4605-B09A-FECBC3FF4A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5372" name="Line 12">
            <a:extLst>
              <a:ext uri="{FF2B5EF4-FFF2-40B4-BE49-F238E27FC236}">
                <a16:creationId xmlns:a16="http://schemas.microsoft.com/office/drawing/2014/main" id="{D9ACDAF1-D397-4FB9-BEC8-13A98B64BB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5373" name="Line 13">
            <a:extLst>
              <a:ext uri="{FF2B5EF4-FFF2-40B4-BE49-F238E27FC236}">
                <a16:creationId xmlns:a16="http://schemas.microsoft.com/office/drawing/2014/main" id="{13F0DC71-F713-4E66-B45E-F80022740E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8B41B37A-1277-4C52-AC23-B1BD8564B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Τα πόδια</a:t>
            </a:r>
            <a:endParaRPr lang="en-US" altLang="el-GR">
              <a:solidFill>
                <a:srgbClr val="FFCC00"/>
              </a:solidFill>
            </a:endParaRPr>
          </a:p>
          <a:p>
            <a:pPr>
              <a:spcBef>
                <a:spcPct val="50000"/>
              </a:spcBef>
            </a:pP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id="{7ED42388-9349-4C4C-96A7-108DECEBA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307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Το ένα χέρι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F478DE0E-AC0B-4C35-9E1B-7E27BC54C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B: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Το κεφάλι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6401" name="Text Box 17">
            <a:extLst>
              <a:ext uri="{FF2B5EF4-FFF2-40B4-BE49-F238E27FC236}">
                <a16:creationId xmlns:a16="http://schemas.microsoft.com/office/drawing/2014/main" id="{01F3B7D3-4008-4302-8C3E-8E6745696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2971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Όπως θέλω </a:t>
            </a:r>
            <a:endParaRPr lang="en-US" altLang="el-GR">
              <a:solidFill>
                <a:srgbClr val="FFCC00"/>
              </a:solidFill>
            </a:endParaRPr>
          </a:p>
          <a:p>
            <a:pPr>
              <a:spcBef>
                <a:spcPct val="50000"/>
              </a:spcBef>
            </a:pP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378" name="Oval 18">
            <a:extLst>
              <a:ext uri="{FF2B5EF4-FFF2-40B4-BE49-F238E27FC236}">
                <a16:creationId xmlns:a16="http://schemas.microsoft.com/office/drawing/2014/main" id="{78BF04A8-EF48-4DC6-9342-2CD6C774C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379" name="Oval 19">
            <a:extLst>
              <a:ext uri="{FF2B5EF4-FFF2-40B4-BE49-F238E27FC236}">
                <a16:creationId xmlns:a16="http://schemas.microsoft.com/office/drawing/2014/main" id="{7D1547A1-673A-4078-8FD0-49230D3C9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380" name="Oval 20">
            <a:extLst>
              <a:ext uri="{FF2B5EF4-FFF2-40B4-BE49-F238E27FC236}">
                <a16:creationId xmlns:a16="http://schemas.microsoft.com/office/drawing/2014/main" id="{7C544729-DD4F-4C51-B10A-DFC6C111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21666E3E-F008-48C9-A284-52F0F0DCE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5382" name="Rectangle 22">
            <a:extLst>
              <a:ext uri="{FF2B5EF4-FFF2-40B4-BE49-F238E27FC236}">
                <a16:creationId xmlns:a16="http://schemas.microsoft.com/office/drawing/2014/main" id="{8B9E3BF5-BE65-41E4-9849-F22420260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383" name="Text Box 23">
            <a:extLst>
              <a:ext uri="{FF2B5EF4-FFF2-40B4-BE49-F238E27FC236}">
                <a16:creationId xmlns:a16="http://schemas.microsoft.com/office/drawing/2014/main" id="{8989005F-9CAB-4B45-88FA-A40AA4EA7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5384" name="Text Box 24">
            <a:extLst>
              <a:ext uri="{FF2B5EF4-FFF2-40B4-BE49-F238E27FC236}">
                <a16:creationId xmlns:a16="http://schemas.microsoft.com/office/drawing/2014/main" id="{E2EE3BD7-6A7C-4560-88A9-ACC07F39E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385" name="Text Box 25">
            <a:extLst>
              <a:ext uri="{FF2B5EF4-FFF2-40B4-BE49-F238E27FC236}">
                <a16:creationId xmlns:a16="http://schemas.microsoft.com/office/drawing/2014/main" id="{2576252F-036F-4AB9-9B7A-BADF51DE3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386" name="Text Box 26">
            <a:extLst>
              <a:ext uri="{FF2B5EF4-FFF2-40B4-BE49-F238E27FC236}">
                <a16:creationId xmlns:a16="http://schemas.microsoft.com/office/drawing/2014/main" id="{669916C9-643F-4921-A3CC-E0CAAAF68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387" name="Text Box 27">
            <a:extLst>
              <a:ext uri="{FF2B5EF4-FFF2-40B4-BE49-F238E27FC236}">
                <a16:creationId xmlns:a16="http://schemas.microsoft.com/office/drawing/2014/main" id="{2897671B-C624-48AC-90A7-A698FC2E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388" name="Text Box 28">
            <a:extLst>
              <a:ext uri="{FF2B5EF4-FFF2-40B4-BE49-F238E27FC236}">
                <a16:creationId xmlns:a16="http://schemas.microsoft.com/office/drawing/2014/main" id="{87F867DF-BBC3-4918-BF98-37F0A324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5389" name="Rectangle 29">
            <a:extLst>
              <a:ext uri="{FF2B5EF4-FFF2-40B4-BE49-F238E27FC236}">
                <a16:creationId xmlns:a16="http://schemas.microsoft.com/office/drawing/2014/main" id="{4A4F3EDC-2071-4F42-A6F5-2EE8C9E48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1353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390" name="Text Box 30">
            <a:extLst>
              <a:ext uri="{FF2B5EF4-FFF2-40B4-BE49-F238E27FC236}">
                <a16:creationId xmlns:a16="http://schemas.microsoft.com/office/drawing/2014/main" id="{35D9DDD6-EEF2-4572-959D-389A1F64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391" name="Text Box 31">
            <a:extLst>
              <a:ext uri="{FF2B5EF4-FFF2-40B4-BE49-F238E27FC236}">
                <a16:creationId xmlns:a16="http://schemas.microsoft.com/office/drawing/2014/main" id="{B5FE23CC-F1D1-4DA7-88D4-4DB22B4B7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392" name="Text Box 32">
            <a:extLst>
              <a:ext uri="{FF2B5EF4-FFF2-40B4-BE49-F238E27FC236}">
                <a16:creationId xmlns:a16="http://schemas.microsoft.com/office/drawing/2014/main" id="{FC232477-C751-4F26-8247-001CE23DD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393" name="Text Box 33">
            <a:extLst>
              <a:ext uri="{FF2B5EF4-FFF2-40B4-BE49-F238E27FC236}">
                <a16:creationId xmlns:a16="http://schemas.microsoft.com/office/drawing/2014/main" id="{621D595C-D686-4245-A793-69D4996A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394" name="Text Box 34">
            <a:extLst>
              <a:ext uri="{FF2B5EF4-FFF2-40B4-BE49-F238E27FC236}">
                <a16:creationId xmlns:a16="http://schemas.microsoft.com/office/drawing/2014/main" id="{60E4D63F-2E6A-4DFB-83C3-42073414E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id="{A618778F-0B2F-453E-A282-05EADD683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id="{C6B650F4-82F4-4476-B49F-7173D308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id="{A208C719-F73B-4256-A6AB-BCA3B7D88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id="{CC074DD9-B093-496A-99A6-3740DCAE3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399" name="Text Box 39">
            <a:extLst>
              <a:ext uri="{FF2B5EF4-FFF2-40B4-BE49-F238E27FC236}">
                <a16:creationId xmlns:a16="http://schemas.microsoft.com/office/drawing/2014/main" id="{9F09EE38-664D-4855-8079-CF0A4A84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€1000000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5400" name="Text Box 40">
            <a:extLst>
              <a:ext uri="{FF2B5EF4-FFF2-40B4-BE49-F238E27FC236}">
                <a16:creationId xmlns:a16="http://schemas.microsoft.com/office/drawing/2014/main" id="{DCE96139-033E-49C4-8429-8935D2489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401" name="Text Box 41">
            <a:extLst>
              <a:ext uri="{FF2B5EF4-FFF2-40B4-BE49-F238E27FC236}">
                <a16:creationId xmlns:a16="http://schemas.microsoft.com/office/drawing/2014/main" id="{6C05F98F-A642-46B7-9687-53EB5399B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402" name="Text Box 42">
            <a:extLst>
              <a:ext uri="{FF2B5EF4-FFF2-40B4-BE49-F238E27FC236}">
                <a16:creationId xmlns:a16="http://schemas.microsoft.com/office/drawing/2014/main" id="{1541A301-6716-4459-9EA4-C1619C909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403" name="Text Box 43">
            <a:extLst>
              <a:ext uri="{FF2B5EF4-FFF2-40B4-BE49-F238E27FC236}">
                <a16:creationId xmlns:a16="http://schemas.microsoft.com/office/drawing/2014/main" id="{867F43CA-CBB2-4E04-93C9-B66F66FDC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404" name="Text Box 44">
            <a:extLst>
              <a:ext uri="{FF2B5EF4-FFF2-40B4-BE49-F238E27FC236}">
                <a16:creationId xmlns:a16="http://schemas.microsoft.com/office/drawing/2014/main" id="{583DFFFE-8163-4D08-8BAF-037EC36C9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5405" name="Text Box 45">
            <a:extLst>
              <a:ext uri="{FF2B5EF4-FFF2-40B4-BE49-F238E27FC236}">
                <a16:creationId xmlns:a16="http://schemas.microsoft.com/office/drawing/2014/main" id="{C6C2D44B-F98B-481A-B83B-C85BEC475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406" name="Text Box 46">
            <a:extLst>
              <a:ext uri="{FF2B5EF4-FFF2-40B4-BE49-F238E27FC236}">
                <a16:creationId xmlns:a16="http://schemas.microsoft.com/office/drawing/2014/main" id="{2BA6FAD5-B10E-44B0-B350-DC6B6963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407" name="Text Box 47">
            <a:extLst>
              <a:ext uri="{FF2B5EF4-FFF2-40B4-BE49-F238E27FC236}">
                <a16:creationId xmlns:a16="http://schemas.microsoft.com/office/drawing/2014/main" id="{C8A42A60-DC12-4F34-975F-C1AEA2D4E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408" name="Text Box 48">
            <a:extLst>
              <a:ext uri="{FF2B5EF4-FFF2-40B4-BE49-F238E27FC236}">
                <a16:creationId xmlns:a16="http://schemas.microsoft.com/office/drawing/2014/main" id="{6C92ACA7-F1E8-4A2E-89E6-50E58D8F1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409" name="Text Box 49">
            <a:extLst>
              <a:ext uri="{FF2B5EF4-FFF2-40B4-BE49-F238E27FC236}">
                <a16:creationId xmlns:a16="http://schemas.microsoft.com/office/drawing/2014/main" id="{D0A0A485-401A-48F4-9778-67F3393AB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15410" name="Text Box 50">
            <a:extLst>
              <a:ext uri="{FF2B5EF4-FFF2-40B4-BE49-F238E27FC236}">
                <a16:creationId xmlns:a16="http://schemas.microsoft.com/office/drawing/2014/main" id="{FE522A33-407B-4A00-AF11-031D88327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411" name="Text Box 51">
            <a:extLst>
              <a:ext uri="{FF2B5EF4-FFF2-40B4-BE49-F238E27FC236}">
                <a16:creationId xmlns:a16="http://schemas.microsoft.com/office/drawing/2014/main" id="{C05D3A4E-DE44-449A-BA96-DA2395F4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412" name="Text Box 52">
            <a:extLst>
              <a:ext uri="{FF2B5EF4-FFF2-40B4-BE49-F238E27FC236}">
                <a16:creationId xmlns:a16="http://schemas.microsoft.com/office/drawing/2014/main" id="{88C83BD6-B82D-4408-B20F-FFCF2E325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413" name="Text Box 53">
            <a:extLst>
              <a:ext uri="{FF2B5EF4-FFF2-40B4-BE49-F238E27FC236}">
                <a16:creationId xmlns:a16="http://schemas.microsoft.com/office/drawing/2014/main" id="{C13D64A0-8A59-489C-A541-1A183A2D6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5414" name="Oval 54">
            <a:extLst>
              <a:ext uri="{FF2B5EF4-FFF2-40B4-BE49-F238E27FC236}">
                <a16:creationId xmlns:a16="http://schemas.microsoft.com/office/drawing/2014/main" id="{A9B79B49-BA81-44D3-A126-F09D51E07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15" name="Oval 55">
            <a:extLst>
              <a:ext uri="{FF2B5EF4-FFF2-40B4-BE49-F238E27FC236}">
                <a16:creationId xmlns:a16="http://schemas.microsoft.com/office/drawing/2014/main" id="{C68B63F9-8F39-4052-96B5-BE600096F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16" name="Oval 56">
            <a:extLst>
              <a:ext uri="{FF2B5EF4-FFF2-40B4-BE49-F238E27FC236}">
                <a16:creationId xmlns:a16="http://schemas.microsoft.com/office/drawing/2014/main" id="{443D8F05-3A38-4E7E-A11A-E4FAB4F4C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17" name="Oval 57">
            <a:extLst>
              <a:ext uri="{FF2B5EF4-FFF2-40B4-BE49-F238E27FC236}">
                <a16:creationId xmlns:a16="http://schemas.microsoft.com/office/drawing/2014/main" id="{E5A732B7-0A1A-4BD0-AE5D-642E457BF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18" name="Oval 58">
            <a:extLst>
              <a:ext uri="{FF2B5EF4-FFF2-40B4-BE49-F238E27FC236}">
                <a16:creationId xmlns:a16="http://schemas.microsoft.com/office/drawing/2014/main" id="{1162E16C-5F4A-4D6E-8808-1E6E23CC4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19" name="Oval 59">
            <a:extLst>
              <a:ext uri="{FF2B5EF4-FFF2-40B4-BE49-F238E27FC236}">
                <a16:creationId xmlns:a16="http://schemas.microsoft.com/office/drawing/2014/main" id="{BE2C8412-8685-4E9D-97EA-A284EBE67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20" name="Oval 60">
            <a:extLst>
              <a:ext uri="{FF2B5EF4-FFF2-40B4-BE49-F238E27FC236}">
                <a16:creationId xmlns:a16="http://schemas.microsoft.com/office/drawing/2014/main" id="{33265765-BCB5-40FD-A553-277282FE1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21" name="Oval 61">
            <a:extLst>
              <a:ext uri="{FF2B5EF4-FFF2-40B4-BE49-F238E27FC236}">
                <a16:creationId xmlns:a16="http://schemas.microsoft.com/office/drawing/2014/main" id="{3E63867B-66A0-4676-BC54-587A13418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22" name="Oval 62">
            <a:extLst>
              <a:ext uri="{FF2B5EF4-FFF2-40B4-BE49-F238E27FC236}">
                <a16:creationId xmlns:a16="http://schemas.microsoft.com/office/drawing/2014/main" id="{AE9BE99A-03DF-42AC-9A63-B3A9A8B62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23" name="Oval 63">
            <a:extLst>
              <a:ext uri="{FF2B5EF4-FFF2-40B4-BE49-F238E27FC236}">
                <a16:creationId xmlns:a16="http://schemas.microsoft.com/office/drawing/2014/main" id="{E0139036-6490-4881-9652-E40DA5420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15424" name="Oval 64">
            <a:extLst>
              <a:ext uri="{FF2B5EF4-FFF2-40B4-BE49-F238E27FC236}">
                <a16:creationId xmlns:a16="http://schemas.microsoft.com/office/drawing/2014/main" id="{51C282F2-61A5-4C9C-90A4-1B187B98C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25" name="Oval 65">
            <a:extLst>
              <a:ext uri="{FF2B5EF4-FFF2-40B4-BE49-F238E27FC236}">
                <a16:creationId xmlns:a16="http://schemas.microsoft.com/office/drawing/2014/main" id="{321A2D09-7036-448C-B1B3-99BD22FAB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26" name="Oval 66">
            <a:extLst>
              <a:ext uri="{FF2B5EF4-FFF2-40B4-BE49-F238E27FC236}">
                <a16:creationId xmlns:a16="http://schemas.microsoft.com/office/drawing/2014/main" id="{5C1073F4-4508-46C8-BC4F-60D30ED0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27" name="Oval 67">
            <a:extLst>
              <a:ext uri="{FF2B5EF4-FFF2-40B4-BE49-F238E27FC236}">
                <a16:creationId xmlns:a16="http://schemas.microsoft.com/office/drawing/2014/main" id="{6B77F48B-E7CA-4931-9546-C6D85D94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28" name="Oval 68">
            <a:extLst>
              <a:ext uri="{FF2B5EF4-FFF2-40B4-BE49-F238E27FC236}">
                <a16:creationId xmlns:a16="http://schemas.microsoft.com/office/drawing/2014/main" id="{536F5810-A56D-4EE0-9355-E8EF57EFF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15429" name="Picture 69">
            <a:extLst>
              <a:ext uri="{FF2B5EF4-FFF2-40B4-BE49-F238E27FC236}">
                <a16:creationId xmlns:a16="http://schemas.microsoft.com/office/drawing/2014/main" id="{445B576C-23E4-4789-9E65-3C3D67A0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30" name="AutoShape 70">
            <a:extLst>
              <a:ext uri="{FF2B5EF4-FFF2-40B4-BE49-F238E27FC236}">
                <a16:creationId xmlns:a16="http://schemas.microsoft.com/office/drawing/2014/main" id="{2AF8399E-6861-4730-9383-B644F2A5B2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31" name="Oval 71">
            <a:extLst>
              <a:ext uri="{FF2B5EF4-FFF2-40B4-BE49-F238E27FC236}">
                <a16:creationId xmlns:a16="http://schemas.microsoft.com/office/drawing/2014/main" id="{0E2AC415-C859-4746-BD2F-FF0FDB968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32" name="AutoShape 72">
            <a:extLst>
              <a:ext uri="{FF2B5EF4-FFF2-40B4-BE49-F238E27FC236}">
                <a16:creationId xmlns:a16="http://schemas.microsoft.com/office/drawing/2014/main" id="{95FA9A86-4FE2-4AF4-B310-3B483D108BD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33" name="Oval 73">
            <a:extLst>
              <a:ext uri="{FF2B5EF4-FFF2-40B4-BE49-F238E27FC236}">
                <a16:creationId xmlns:a16="http://schemas.microsoft.com/office/drawing/2014/main" id="{7C996962-4381-4310-8E42-BAA1AC65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34" name="AutoShape 74">
            <a:extLst>
              <a:ext uri="{FF2B5EF4-FFF2-40B4-BE49-F238E27FC236}">
                <a16:creationId xmlns:a16="http://schemas.microsoft.com/office/drawing/2014/main" id="{0EC0DDAD-59B1-4D78-A1BE-AB818BD8755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5435" name="Oval 75">
            <a:extLst>
              <a:ext uri="{FF2B5EF4-FFF2-40B4-BE49-F238E27FC236}">
                <a16:creationId xmlns:a16="http://schemas.microsoft.com/office/drawing/2014/main" id="{2744F9E4-CDDC-43D6-8C9D-1898A9F61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6460" name="Text Box 76">
            <a:extLst>
              <a:ext uri="{FF2B5EF4-FFF2-40B4-BE49-F238E27FC236}">
                <a16:creationId xmlns:a16="http://schemas.microsoft.com/office/drawing/2014/main" id="{C0E6D458-B9C5-4C8F-B7F1-0FD623376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77838"/>
            <a:ext cx="64389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4000">
                <a:solidFill>
                  <a:schemeClr val="bg1"/>
                </a:solidFill>
              </a:rPr>
              <a:t> Στη χειροσφαίριση (χάντμπολ) η πάσα και το σουτ γίνονται με</a:t>
            </a:r>
            <a:r>
              <a:rPr lang="en-US" altLang="el-GR" sz="400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utoUpdateAnimBg="0"/>
      <p:bldP spid="16399" grpId="0" autoUpdateAnimBg="0"/>
      <p:bldP spid="16400" grpId="0" autoUpdateAnimBg="0"/>
      <p:bldP spid="16401" grpId="0" autoUpdateAnimBg="0"/>
      <p:bldP spid="1646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>
            <a:extLst>
              <a:ext uri="{FF2B5EF4-FFF2-40B4-BE49-F238E27FC236}">
                <a16:creationId xmlns:a16="http://schemas.microsoft.com/office/drawing/2014/main" id="{4FB9D209-0B6F-450D-B6F6-4F3B555F6628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731059" y="793527"/>
            <a:ext cx="7851775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6000" b="1" dirty="0">
                <a:solidFill>
                  <a:srgbClr val="FFCC00"/>
                </a:solidFill>
                <a:latin typeface="Arial" panose="020B0604020202020204" pitchFamily="34" charset="0"/>
              </a:rPr>
              <a:t>Συγχαρητήρια</a:t>
            </a:r>
          </a:p>
          <a:p>
            <a:pPr algn="ctr">
              <a:spcBef>
                <a:spcPct val="50000"/>
              </a:spcBef>
            </a:pPr>
            <a:r>
              <a:rPr lang="el-GR" altLang="el-GR" sz="6000" b="1" dirty="0">
                <a:solidFill>
                  <a:srgbClr val="FFCC00"/>
                </a:solidFill>
                <a:latin typeface="Arial" panose="020B0604020202020204" pitchFamily="34" charset="0"/>
              </a:rPr>
              <a:t>Έχετε φτάσει</a:t>
            </a:r>
          </a:p>
          <a:p>
            <a:pPr algn="ctr">
              <a:spcBef>
                <a:spcPct val="50000"/>
              </a:spcBef>
            </a:pPr>
            <a:r>
              <a:rPr lang="el-GR" altLang="el-GR" sz="6000" b="1" dirty="0">
                <a:solidFill>
                  <a:srgbClr val="FFCC00"/>
                </a:solidFill>
                <a:latin typeface="Arial" panose="020B0604020202020204" pitchFamily="34" charset="0"/>
              </a:rPr>
              <a:t>στα </a:t>
            </a:r>
            <a:r>
              <a:rPr lang="en-US" altLang="el-GR" sz="6000" b="1" dirty="0">
                <a:solidFill>
                  <a:srgbClr val="FFCC00"/>
                </a:solidFill>
                <a:latin typeface="Arial" panose="020B0604020202020204" pitchFamily="34" charset="0"/>
              </a:rPr>
              <a:t>€</a:t>
            </a:r>
            <a:r>
              <a:rPr lang="el-GR" altLang="el-GR" sz="6000" b="1" dirty="0">
                <a:solidFill>
                  <a:srgbClr val="FFCC00"/>
                </a:solidFill>
                <a:latin typeface="Arial" panose="020B0604020202020204" pitchFamily="34" charset="0"/>
              </a:rPr>
              <a:t>1.000</a:t>
            </a:r>
            <a:endParaRPr lang="en-US" altLang="el-GR" sz="6000" b="1" dirty="0">
              <a:solidFill>
                <a:srgbClr val="FFCC00"/>
              </a:solidFill>
            </a:endParaRPr>
          </a:p>
        </p:txBody>
      </p:sp>
      <p:pic>
        <p:nvPicPr>
          <p:cNvPr id="2" name="Slide 13">
            <a:hlinkClick r:id="" action="ppaction://media"/>
            <a:extLst>
              <a:ext uri="{FF2B5EF4-FFF2-40B4-BE49-F238E27FC236}">
                <a16:creationId xmlns:a16="http://schemas.microsoft.com/office/drawing/2014/main" id="{A619ECDA-E5C5-48BE-979B-E1D60E7009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525" y="613367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8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2FC460C-1B09-4408-973F-A9F50BD1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781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6CE391FB-E121-4942-A3F8-322556CE0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9671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428A85FF-57E8-43CF-84F5-FF875F22A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4212CEE7-77B0-4C03-99AF-E20399B1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14" name="Text Box 7">
            <a:extLst>
              <a:ext uri="{FF2B5EF4-FFF2-40B4-BE49-F238E27FC236}">
                <a16:creationId xmlns:a16="http://schemas.microsoft.com/office/drawing/2014/main" id="{3B4B91AD-1931-4AC0-A4AE-AB3B61215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15" name="Text Box 8">
            <a:extLst>
              <a:ext uri="{FF2B5EF4-FFF2-40B4-BE49-F238E27FC236}">
                <a16:creationId xmlns:a16="http://schemas.microsoft.com/office/drawing/2014/main" id="{E384BF03-757A-448C-A11C-8BB31D87E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16" name="Text Box 9">
            <a:extLst>
              <a:ext uri="{FF2B5EF4-FFF2-40B4-BE49-F238E27FC236}">
                <a16:creationId xmlns:a16="http://schemas.microsoft.com/office/drawing/2014/main" id="{F2420A67-00B8-4E19-A90C-6AFAA0E42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17" name="Text Box 10">
            <a:extLst>
              <a:ext uri="{FF2B5EF4-FFF2-40B4-BE49-F238E27FC236}">
                <a16:creationId xmlns:a16="http://schemas.microsoft.com/office/drawing/2014/main" id="{B9DE9142-8366-4CEC-9E52-59362994D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7418" name="Text Box 11">
            <a:extLst>
              <a:ext uri="{FF2B5EF4-FFF2-40B4-BE49-F238E27FC236}">
                <a16:creationId xmlns:a16="http://schemas.microsoft.com/office/drawing/2014/main" id="{5F551F29-F796-489E-ABCD-647D9BF29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19" name="Text Box 12">
            <a:extLst>
              <a:ext uri="{FF2B5EF4-FFF2-40B4-BE49-F238E27FC236}">
                <a16:creationId xmlns:a16="http://schemas.microsoft.com/office/drawing/2014/main" id="{EE9882C9-8E5B-4F45-BB96-BFC417374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20" name="Text Box 13">
            <a:extLst>
              <a:ext uri="{FF2B5EF4-FFF2-40B4-BE49-F238E27FC236}">
                <a16:creationId xmlns:a16="http://schemas.microsoft.com/office/drawing/2014/main" id="{B5913E98-8FCD-4041-AF3E-EC7DB4A20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21" name="Text Box 14">
            <a:extLst>
              <a:ext uri="{FF2B5EF4-FFF2-40B4-BE49-F238E27FC236}">
                <a16:creationId xmlns:a16="http://schemas.microsoft.com/office/drawing/2014/main" id="{783752FC-F682-426C-A2B6-F113A620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22" name="Text Box 15">
            <a:extLst>
              <a:ext uri="{FF2B5EF4-FFF2-40B4-BE49-F238E27FC236}">
                <a16:creationId xmlns:a16="http://schemas.microsoft.com/office/drawing/2014/main" id="{63D23E0C-4908-4F04-AB77-4C0B526B5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423" name="Text Box 16">
            <a:extLst>
              <a:ext uri="{FF2B5EF4-FFF2-40B4-BE49-F238E27FC236}">
                <a16:creationId xmlns:a16="http://schemas.microsoft.com/office/drawing/2014/main" id="{53D39D07-FF17-4078-B495-256FBCCB9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24" name="Text Box 17">
            <a:extLst>
              <a:ext uri="{FF2B5EF4-FFF2-40B4-BE49-F238E27FC236}">
                <a16:creationId xmlns:a16="http://schemas.microsoft.com/office/drawing/2014/main" id="{348B5890-D35F-4FCA-BC5F-F5891FCCC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25" name="Text Box 18">
            <a:extLst>
              <a:ext uri="{FF2B5EF4-FFF2-40B4-BE49-F238E27FC236}">
                <a16:creationId xmlns:a16="http://schemas.microsoft.com/office/drawing/2014/main" id="{9C769523-7B3F-4255-A7A4-33BB3930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26" name="Text Box 19">
            <a:extLst>
              <a:ext uri="{FF2B5EF4-FFF2-40B4-BE49-F238E27FC236}">
                <a16:creationId xmlns:a16="http://schemas.microsoft.com/office/drawing/2014/main" id="{2EAF1A7E-3614-4EAC-83BE-23FFF769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27" name="Text Box 20">
            <a:extLst>
              <a:ext uri="{FF2B5EF4-FFF2-40B4-BE49-F238E27FC236}">
                <a16:creationId xmlns:a16="http://schemas.microsoft.com/office/drawing/2014/main" id="{305973C9-3AAA-4445-84D2-96F411D25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766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7428" name="Text Box 21">
            <a:extLst>
              <a:ext uri="{FF2B5EF4-FFF2-40B4-BE49-F238E27FC236}">
                <a16:creationId xmlns:a16="http://schemas.microsoft.com/office/drawing/2014/main" id="{22A5DA0D-2DB7-4EF7-9588-3E8B94F0B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29" name="Text Box 22">
            <a:extLst>
              <a:ext uri="{FF2B5EF4-FFF2-40B4-BE49-F238E27FC236}">
                <a16:creationId xmlns:a16="http://schemas.microsoft.com/office/drawing/2014/main" id="{D8A845DD-9748-462C-90A7-4B23CAAA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30" name="Text Box 23">
            <a:extLst>
              <a:ext uri="{FF2B5EF4-FFF2-40B4-BE49-F238E27FC236}">
                <a16:creationId xmlns:a16="http://schemas.microsoft.com/office/drawing/2014/main" id="{072806DA-007F-45BA-8E12-45DFD2376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31" name="Text Box 24">
            <a:extLst>
              <a:ext uri="{FF2B5EF4-FFF2-40B4-BE49-F238E27FC236}">
                <a16:creationId xmlns:a16="http://schemas.microsoft.com/office/drawing/2014/main" id="{E11C0BF6-2F14-470E-890B-381B5A8C8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32" name="Text Box 25">
            <a:extLst>
              <a:ext uri="{FF2B5EF4-FFF2-40B4-BE49-F238E27FC236}">
                <a16:creationId xmlns:a16="http://schemas.microsoft.com/office/drawing/2014/main" id="{B81D876A-E210-4624-B023-799BF372D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7433" name="Text Box 26">
            <a:extLst>
              <a:ext uri="{FF2B5EF4-FFF2-40B4-BE49-F238E27FC236}">
                <a16:creationId xmlns:a16="http://schemas.microsoft.com/office/drawing/2014/main" id="{AF9E9060-FDB8-4A1F-B2FF-6A1716401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34" name="Text Box 27">
            <a:extLst>
              <a:ext uri="{FF2B5EF4-FFF2-40B4-BE49-F238E27FC236}">
                <a16:creationId xmlns:a16="http://schemas.microsoft.com/office/drawing/2014/main" id="{D31914B7-B774-4656-8DC5-7E17AE62C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35" name="Text Box 28">
            <a:extLst>
              <a:ext uri="{FF2B5EF4-FFF2-40B4-BE49-F238E27FC236}">
                <a16:creationId xmlns:a16="http://schemas.microsoft.com/office/drawing/2014/main" id="{221B3D9B-06C7-4E66-BF75-2C7F5D7DA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36" name="Text Box 29">
            <a:extLst>
              <a:ext uri="{FF2B5EF4-FFF2-40B4-BE49-F238E27FC236}">
                <a16:creationId xmlns:a16="http://schemas.microsoft.com/office/drawing/2014/main" id="{A00C6B78-99EA-43A0-9DA1-16BE0056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37" name="Text Box 30">
            <a:extLst>
              <a:ext uri="{FF2B5EF4-FFF2-40B4-BE49-F238E27FC236}">
                <a16:creationId xmlns:a16="http://schemas.microsoft.com/office/drawing/2014/main" id="{F4BA2A49-7F87-40ED-AB02-29DEDD1AB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17438" name="Text Box 31">
            <a:extLst>
              <a:ext uri="{FF2B5EF4-FFF2-40B4-BE49-F238E27FC236}">
                <a16:creationId xmlns:a16="http://schemas.microsoft.com/office/drawing/2014/main" id="{792F07A6-5268-40A0-87C0-B2C7E93BA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39" name="Text Box 32">
            <a:extLst>
              <a:ext uri="{FF2B5EF4-FFF2-40B4-BE49-F238E27FC236}">
                <a16:creationId xmlns:a16="http://schemas.microsoft.com/office/drawing/2014/main" id="{4F54E7A9-78C1-406F-B4DC-D9DAA1D60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40" name="Text Box 33">
            <a:extLst>
              <a:ext uri="{FF2B5EF4-FFF2-40B4-BE49-F238E27FC236}">
                <a16:creationId xmlns:a16="http://schemas.microsoft.com/office/drawing/2014/main" id="{C9EC93D6-9D2E-4294-96CF-DABC2BC24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41" name="Text Box 34">
            <a:extLst>
              <a:ext uri="{FF2B5EF4-FFF2-40B4-BE49-F238E27FC236}">
                <a16:creationId xmlns:a16="http://schemas.microsoft.com/office/drawing/2014/main" id="{9C0AE136-C9E2-4107-802C-A5056CEC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7442" name="Oval 35">
            <a:extLst>
              <a:ext uri="{FF2B5EF4-FFF2-40B4-BE49-F238E27FC236}">
                <a16:creationId xmlns:a16="http://schemas.microsoft.com/office/drawing/2014/main" id="{A5D49DB8-8BD3-4105-B94A-0BB78F30F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43" name="Oval 36">
            <a:extLst>
              <a:ext uri="{FF2B5EF4-FFF2-40B4-BE49-F238E27FC236}">
                <a16:creationId xmlns:a16="http://schemas.microsoft.com/office/drawing/2014/main" id="{7137A9B9-8593-49C2-8A37-AB60AFF92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44" name="Oval 37">
            <a:extLst>
              <a:ext uri="{FF2B5EF4-FFF2-40B4-BE49-F238E27FC236}">
                <a16:creationId xmlns:a16="http://schemas.microsoft.com/office/drawing/2014/main" id="{C986DEB2-C8D4-4892-B9CB-ECEA28B3F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45" name="Oval 38">
            <a:extLst>
              <a:ext uri="{FF2B5EF4-FFF2-40B4-BE49-F238E27FC236}">
                <a16:creationId xmlns:a16="http://schemas.microsoft.com/office/drawing/2014/main" id="{C30CDAE3-E420-4BE7-AB3D-FDE2411F0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46" name="Oval 39">
            <a:extLst>
              <a:ext uri="{FF2B5EF4-FFF2-40B4-BE49-F238E27FC236}">
                <a16:creationId xmlns:a16="http://schemas.microsoft.com/office/drawing/2014/main" id="{774B4B9B-A84E-47EE-A28B-BFEBA8B21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47" name="Oval 40">
            <a:extLst>
              <a:ext uri="{FF2B5EF4-FFF2-40B4-BE49-F238E27FC236}">
                <a16:creationId xmlns:a16="http://schemas.microsoft.com/office/drawing/2014/main" id="{AC4B6EB0-5F5E-4DC6-A45B-D4C63B8BD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48" name="Oval 41">
            <a:extLst>
              <a:ext uri="{FF2B5EF4-FFF2-40B4-BE49-F238E27FC236}">
                <a16:creationId xmlns:a16="http://schemas.microsoft.com/office/drawing/2014/main" id="{CD21FF72-F5B1-4A03-95D9-C08325665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49" name="Oval 42">
            <a:extLst>
              <a:ext uri="{FF2B5EF4-FFF2-40B4-BE49-F238E27FC236}">
                <a16:creationId xmlns:a16="http://schemas.microsoft.com/office/drawing/2014/main" id="{F7676BE6-1C1B-480E-9B62-561CDA8DC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50" name="Oval 43">
            <a:extLst>
              <a:ext uri="{FF2B5EF4-FFF2-40B4-BE49-F238E27FC236}">
                <a16:creationId xmlns:a16="http://schemas.microsoft.com/office/drawing/2014/main" id="{1E3D61EE-2F13-46D3-ACD0-65567E797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51" name="Oval 44">
            <a:extLst>
              <a:ext uri="{FF2B5EF4-FFF2-40B4-BE49-F238E27FC236}">
                <a16:creationId xmlns:a16="http://schemas.microsoft.com/office/drawing/2014/main" id="{FC710851-BCA5-4042-B671-00FE5A421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17452" name="Oval 45">
            <a:extLst>
              <a:ext uri="{FF2B5EF4-FFF2-40B4-BE49-F238E27FC236}">
                <a16:creationId xmlns:a16="http://schemas.microsoft.com/office/drawing/2014/main" id="{E0570057-4713-4163-A0E0-3A4EC0C1A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53" name="Oval 46">
            <a:extLst>
              <a:ext uri="{FF2B5EF4-FFF2-40B4-BE49-F238E27FC236}">
                <a16:creationId xmlns:a16="http://schemas.microsoft.com/office/drawing/2014/main" id="{357239A5-2CEC-4FC1-A6AB-06D268BC2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54" name="Oval 47">
            <a:extLst>
              <a:ext uri="{FF2B5EF4-FFF2-40B4-BE49-F238E27FC236}">
                <a16:creationId xmlns:a16="http://schemas.microsoft.com/office/drawing/2014/main" id="{AC9626B3-678C-4E7D-BABE-3551D08E4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55" name="Oval 48">
            <a:extLst>
              <a:ext uri="{FF2B5EF4-FFF2-40B4-BE49-F238E27FC236}">
                <a16:creationId xmlns:a16="http://schemas.microsoft.com/office/drawing/2014/main" id="{89796679-0A13-4429-B5D4-998305FF8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7456" name="Oval 49">
            <a:extLst>
              <a:ext uri="{FF2B5EF4-FFF2-40B4-BE49-F238E27FC236}">
                <a16:creationId xmlns:a16="http://schemas.microsoft.com/office/drawing/2014/main" id="{251D08C5-FC55-431F-B8D1-101DD03EA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3" name="Slide 14">
            <a:hlinkClick r:id="" action="ppaction://media"/>
            <a:extLst>
              <a:ext uri="{FF2B5EF4-FFF2-40B4-BE49-F238E27FC236}">
                <a16:creationId xmlns:a16="http://schemas.microsoft.com/office/drawing/2014/main" id="{96A1C104-8655-4A1B-9B88-FACBDDFEA1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747" y="621604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BD9D6C79-B5F2-40EF-802D-BF27CCDFC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35" name="AutoShape 4">
            <a:extLst>
              <a:ext uri="{FF2B5EF4-FFF2-40B4-BE49-F238E27FC236}">
                <a16:creationId xmlns:a16="http://schemas.microsoft.com/office/drawing/2014/main" id="{FEA6F0EE-B503-42F0-8CDD-9F19CF53F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36" name="AutoShape 5">
            <a:extLst>
              <a:ext uri="{FF2B5EF4-FFF2-40B4-BE49-F238E27FC236}">
                <a16:creationId xmlns:a16="http://schemas.microsoft.com/office/drawing/2014/main" id="{C9A8CEBB-EE19-46E7-A0E3-E6D79B5C0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512" name="AutoShape 80">
            <a:extLst>
              <a:ext uri="{FF2B5EF4-FFF2-40B4-BE49-F238E27FC236}">
                <a16:creationId xmlns:a16="http://schemas.microsoft.com/office/drawing/2014/main" id="{9FDC0FE6-8CB5-4368-84DB-EAE00FEFE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479425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38" name="AutoShape 6">
            <a:extLst>
              <a:ext uri="{FF2B5EF4-FFF2-40B4-BE49-F238E27FC236}">
                <a16:creationId xmlns:a16="http://schemas.microsoft.com/office/drawing/2014/main" id="{A9F00CB8-694E-4293-8E00-B3C781E9C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39" name="AutoShape 7">
            <a:extLst>
              <a:ext uri="{FF2B5EF4-FFF2-40B4-BE49-F238E27FC236}">
                <a16:creationId xmlns:a16="http://schemas.microsoft.com/office/drawing/2014/main" id="{FCF64F9E-58FD-4305-88C5-C5486304C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FA068BD2-02D2-4C22-8FE5-618BA7D666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361ECD9D-2E7B-4EF4-A7D4-88BC892644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064C833E-E3E4-402B-A80D-52F005B763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801DDAB2-1C5E-47CD-8411-D72BCC84EB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3BEFF002-3AFA-4656-9312-4CC7093050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0E187014-B350-4498-87B1-83CCE794C7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5E1E303D-59AB-4E6B-8A93-6F7FFD5D8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Σχοινί</a:t>
            </a:r>
            <a:endParaRPr lang="en-US" altLang="el-GR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F2BC393A-15B1-4523-B868-970831AA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3084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Καρέκλες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D3F31EA4-4333-4224-974F-1C94EA5A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B: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Πήχη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DD31082A-44AF-4C97-A47A-B807A6E9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Στυλοβάτες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50" name="Oval 18">
            <a:extLst>
              <a:ext uri="{FF2B5EF4-FFF2-40B4-BE49-F238E27FC236}">
                <a16:creationId xmlns:a16="http://schemas.microsoft.com/office/drawing/2014/main" id="{E6F2F73A-56E8-45F2-9ADE-59496E6D8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51" name="Oval 19">
            <a:extLst>
              <a:ext uri="{FF2B5EF4-FFF2-40B4-BE49-F238E27FC236}">
                <a16:creationId xmlns:a16="http://schemas.microsoft.com/office/drawing/2014/main" id="{E8414814-020E-44D6-95F8-EA64BD81F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52" name="Oval 20">
            <a:extLst>
              <a:ext uri="{FF2B5EF4-FFF2-40B4-BE49-F238E27FC236}">
                <a16:creationId xmlns:a16="http://schemas.microsoft.com/office/drawing/2014/main" id="{AF3213C9-F0E6-4B7F-B73C-6C7F62819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53" name="Text Box 21">
            <a:extLst>
              <a:ext uri="{FF2B5EF4-FFF2-40B4-BE49-F238E27FC236}">
                <a16:creationId xmlns:a16="http://schemas.microsoft.com/office/drawing/2014/main" id="{D76E3BB8-6409-4202-984E-156A3883E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8454" name="Rectangle 22">
            <a:extLst>
              <a:ext uri="{FF2B5EF4-FFF2-40B4-BE49-F238E27FC236}">
                <a16:creationId xmlns:a16="http://schemas.microsoft.com/office/drawing/2014/main" id="{E5691118-F42F-4AC1-B77B-972CC4AEF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0"/>
            <a:ext cx="254635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55" name="Text Box 23">
            <a:extLst>
              <a:ext uri="{FF2B5EF4-FFF2-40B4-BE49-F238E27FC236}">
                <a16:creationId xmlns:a16="http://schemas.microsoft.com/office/drawing/2014/main" id="{CACB438C-BCB7-464D-B28F-29336651C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8456" name="Text Box 24">
            <a:extLst>
              <a:ext uri="{FF2B5EF4-FFF2-40B4-BE49-F238E27FC236}">
                <a16:creationId xmlns:a16="http://schemas.microsoft.com/office/drawing/2014/main" id="{452346DE-6315-403C-9841-D69C74D2E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57" name="Text Box 25">
            <a:extLst>
              <a:ext uri="{FF2B5EF4-FFF2-40B4-BE49-F238E27FC236}">
                <a16:creationId xmlns:a16="http://schemas.microsoft.com/office/drawing/2014/main" id="{F47D9E62-FCDB-487B-A1CD-314D77053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58" name="Text Box 26">
            <a:extLst>
              <a:ext uri="{FF2B5EF4-FFF2-40B4-BE49-F238E27FC236}">
                <a16:creationId xmlns:a16="http://schemas.microsoft.com/office/drawing/2014/main" id="{F922BA12-14C7-422B-9E02-7596EB2EE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59" name="Text Box 27">
            <a:extLst>
              <a:ext uri="{FF2B5EF4-FFF2-40B4-BE49-F238E27FC236}">
                <a16:creationId xmlns:a16="http://schemas.microsoft.com/office/drawing/2014/main" id="{D4BB221E-8509-434C-BB63-EB8A6D2DB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60" name="Text Box 28">
            <a:extLst>
              <a:ext uri="{FF2B5EF4-FFF2-40B4-BE49-F238E27FC236}">
                <a16:creationId xmlns:a16="http://schemas.microsoft.com/office/drawing/2014/main" id="{442A2F5A-0D7B-4D61-B8FB-7C2FFC3C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8461" name="Rectangle 29">
            <a:extLst>
              <a:ext uri="{FF2B5EF4-FFF2-40B4-BE49-F238E27FC236}">
                <a16:creationId xmlns:a16="http://schemas.microsoft.com/office/drawing/2014/main" id="{4D037F04-D00F-4108-800E-E59E7C32D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28384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62" name="Text Box 30">
            <a:extLst>
              <a:ext uri="{FF2B5EF4-FFF2-40B4-BE49-F238E27FC236}">
                <a16:creationId xmlns:a16="http://schemas.microsoft.com/office/drawing/2014/main" id="{F9AE4CC2-240E-4E5F-BE1B-094546BB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63" name="Text Box 31">
            <a:extLst>
              <a:ext uri="{FF2B5EF4-FFF2-40B4-BE49-F238E27FC236}">
                <a16:creationId xmlns:a16="http://schemas.microsoft.com/office/drawing/2014/main" id="{85BCC0DF-281A-41EE-B125-DE99D9DCC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64" name="Text Box 32">
            <a:extLst>
              <a:ext uri="{FF2B5EF4-FFF2-40B4-BE49-F238E27FC236}">
                <a16:creationId xmlns:a16="http://schemas.microsoft.com/office/drawing/2014/main" id="{778349C1-DB13-4470-BCA0-E69FA6AE2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65" name="Text Box 33">
            <a:extLst>
              <a:ext uri="{FF2B5EF4-FFF2-40B4-BE49-F238E27FC236}">
                <a16:creationId xmlns:a16="http://schemas.microsoft.com/office/drawing/2014/main" id="{833611CE-8A03-4A1B-9DC3-7AFF58E7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66" name="Text Box 34">
            <a:extLst>
              <a:ext uri="{FF2B5EF4-FFF2-40B4-BE49-F238E27FC236}">
                <a16:creationId xmlns:a16="http://schemas.microsoft.com/office/drawing/2014/main" id="{4BE38107-0942-4CDF-B49C-BABE3826E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8467" name="Text Box 35">
            <a:extLst>
              <a:ext uri="{FF2B5EF4-FFF2-40B4-BE49-F238E27FC236}">
                <a16:creationId xmlns:a16="http://schemas.microsoft.com/office/drawing/2014/main" id="{1F8DDC4F-75EE-4359-AC65-3F583649C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68" name="Text Box 36">
            <a:extLst>
              <a:ext uri="{FF2B5EF4-FFF2-40B4-BE49-F238E27FC236}">
                <a16:creationId xmlns:a16="http://schemas.microsoft.com/office/drawing/2014/main" id="{8D8D144C-84E3-428F-8DBA-FBC31E8B2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69" name="Text Box 37">
            <a:extLst>
              <a:ext uri="{FF2B5EF4-FFF2-40B4-BE49-F238E27FC236}">
                <a16:creationId xmlns:a16="http://schemas.microsoft.com/office/drawing/2014/main" id="{B9559912-87C2-4AD9-8752-078B51F81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70" name="Text Box 38">
            <a:extLst>
              <a:ext uri="{FF2B5EF4-FFF2-40B4-BE49-F238E27FC236}">
                <a16:creationId xmlns:a16="http://schemas.microsoft.com/office/drawing/2014/main" id="{903797C4-C31B-4473-B57C-6D0C9B34F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71" name="Text Box 39">
            <a:extLst>
              <a:ext uri="{FF2B5EF4-FFF2-40B4-BE49-F238E27FC236}">
                <a16:creationId xmlns:a16="http://schemas.microsoft.com/office/drawing/2014/main" id="{ADE46058-5FDE-42EF-9E9E-9D173EEAE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787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€1000000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8472" name="Text Box 40">
            <a:extLst>
              <a:ext uri="{FF2B5EF4-FFF2-40B4-BE49-F238E27FC236}">
                <a16:creationId xmlns:a16="http://schemas.microsoft.com/office/drawing/2014/main" id="{9648E6CF-6E12-4138-A0C5-311DF2F32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73" name="Text Box 41">
            <a:extLst>
              <a:ext uri="{FF2B5EF4-FFF2-40B4-BE49-F238E27FC236}">
                <a16:creationId xmlns:a16="http://schemas.microsoft.com/office/drawing/2014/main" id="{D5810F58-3DD7-4D2F-95AB-93F263DA1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74" name="Text Box 42">
            <a:extLst>
              <a:ext uri="{FF2B5EF4-FFF2-40B4-BE49-F238E27FC236}">
                <a16:creationId xmlns:a16="http://schemas.microsoft.com/office/drawing/2014/main" id="{D6358307-52F9-4D79-BD74-1299BB7F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75" name="Text Box 43">
            <a:extLst>
              <a:ext uri="{FF2B5EF4-FFF2-40B4-BE49-F238E27FC236}">
                <a16:creationId xmlns:a16="http://schemas.microsoft.com/office/drawing/2014/main" id="{4E2D9D9F-847A-4492-A4B2-6B0EED715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76" name="Text Box 44">
            <a:extLst>
              <a:ext uri="{FF2B5EF4-FFF2-40B4-BE49-F238E27FC236}">
                <a16:creationId xmlns:a16="http://schemas.microsoft.com/office/drawing/2014/main" id="{725614BD-C0BD-4057-BCDC-87EEE9844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8477" name="Text Box 45">
            <a:extLst>
              <a:ext uri="{FF2B5EF4-FFF2-40B4-BE49-F238E27FC236}">
                <a16:creationId xmlns:a16="http://schemas.microsoft.com/office/drawing/2014/main" id="{6430B796-933F-4A83-8182-B24A91730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78" name="Text Box 46">
            <a:extLst>
              <a:ext uri="{FF2B5EF4-FFF2-40B4-BE49-F238E27FC236}">
                <a16:creationId xmlns:a16="http://schemas.microsoft.com/office/drawing/2014/main" id="{2597FEE6-AD6A-4BE5-B533-A6F48E520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79" name="Text Box 47">
            <a:extLst>
              <a:ext uri="{FF2B5EF4-FFF2-40B4-BE49-F238E27FC236}">
                <a16:creationId xmlns:a16="http://schemas.microsoft.com/office/drawing/2014/main" id="{D2D6A89D-D908-4424-BB5D-64346E8D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80" name="Text Box 48">
            <a:extLst>
              <a:ext uri="{FF2B5EF4-FFF2-40B4-BE49-F238E27FC236}">
                <a16:creationId xmlns:a16="http://schemas.microsoft.com/office/drawing/2014/main" id="{8429BCB6-9B7F-4D78-AE25-49F25D0D5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81" name="Text Box 49">
            <a:extLst>
              <a:ext uri="{FF2B5EF4-FFF2-40B4-BE49-F238E27FC236}">
                <a16:creationId xmlns:a16="http://schemas.microsoft.com/office/drawing/2014/main" id="{76C295F1-BA62-428F-AB8A-2A62A0A4A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18482" name="Text Box 50">
            <a:extLst>
              <a:ext uri="{FF2B5EF4-FFF2-40B4-BE49-F238E27FC236}">
                <a16:creationId xmlns:a16="http://schemas.microsoft.com/office/drawing/2014/main" id="{A34CA089-2C85-420B-8FA1-43B842099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83" name="Text Box 51">
            <a:extLst>
              <a:ext uri="{FF2B5EF4-FFF2-40B4-BE49-F238E27FC236}">
                <a16:creationId xmlns:a16="http://schemas.microsoft.com/office/drawing/2014/main" id="{CAD4833C-73A0-4F30-B4B3-92537775F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84" name="Text Box 52">
            <a:extLst>
              <a:ext uri="{FF2B5EF4-FFF2-40B4-BE49-F238E27FC236}">
                <a16:creationId xmlns:a16="http://schemas.microsoft.com/office/drawing/2014/main" id="{FDAEC265-2DA1-4324-AF36-48E598D30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85" name="Text Box 53">
            <a:extLst>
              <a:ext uri="{FF2B5EF4-FFF2-40B4-BE49-F238E27FC236}">
                <a16:creationId xmlns:a16="http://schemas.microsoft.com/office/drawing/2014/main" id="{F50587FC-504A-4F3A-8B93-D2A3F8472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8486" name="Oval 54">
            <a:extLst>
              <a:ext uri="{FF2B5EF4-FFF2-40B4-BE49-F238E27FC236}">
                <a16:creationId xmlns:a16="http://schemas.microsoft.com/office/drawing/2014/main" id="{79BA2F28-9E4A-45B8-A621-FE5E5CA11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87" name="Oval 55">
            <a:extLst>
              <a:ext uri="{FF2B5EF4-FFF2-40B4-BE49-F238E27FC236}">
                <a16:creationId xmlns:a16="http://schemas.microsoft.com/office/drawing/2014/main" id="{3C56D23D-6D0E-49D8-BAAC-029BAE4DB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88" name="Oval 56">
            <a:extLst>
              <a:ext uri="{FF2B5EF4-FFF2-40B4-BE49-F238E27FC236}">
                <a16:creationId xmlns:a16="http://schemas.microsoft.com/office/drawing/2014/main" id="{127D35C2-E416-463E-BE3C-0416741F5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89" name="Oval 57">
            <a:extLst>
              <a:ext uri="{FF2B5EF4-FFF2-40B4-BE49-F238E27FC236}">
                <a16:creationId xmlns:a16="http://schemas.microsoft.com/office/drawing/2014/main" id="{8CDA2E2F-F55E-4D06-8A67-3DB58FD42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90" name="Oval 58">
            <a:extLst>
              <a:ext uri="{FF2B5EF4-FFF2-40B4-BE49-F238E27FC236}">
                <a16:creationId xmlns:a16="http://schemas.microsoft.com/office/drawing/2014/main" id="{854E025B-8F64-45CD-9048-57F69AEC3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91" name="Oval 59">
            <a:extLst>
              <a:ext uri="{FF2B5EF4-FFF2-40B4-BE49-F238E27FC236}">
                <a16:creationId xmlns:a16="http://schemas.microsoft.com/office/drawing/2014/main" id="{8E3291C2-AE3C-4044-A054-73D360249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92" name="Oval 60">
            <a:extLst>
              <a:ext uri="{FF2B5EF4-FFF2-40B4-BE49-F238E27FC236}">
                <a16:creationId xmlns:a16="http://schemas.microsoft.com/office/drawing/2014/main" id="{F363318F-0562-4954-A519-CAA82EDB7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93" name="Oval 61">
            <a:extLst>
              <a:ext uri="{FF2B5EF4-FFF2-40B4-BE49-F238E27FC236}">
                <a16:creationId xmlns:a16="http://schemas.microsoft.com/office/drawing/2014/main" id="{CD735574-F775-4FBB-B26B-FBF5FEA6A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94" name="Oval 62">
            <a:extLst>
              <a:ext uri="{FF2B5EF4-FFF2-40B4-BE49-F238E27FC236}">
                <a16:creationId xmlns:a16="http://schemas.microsoft.com/office/drawing/2014/main" id="{E98C87B4-574F-42BC-9923-808914106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95" name="Oval 63">
            <a:extLst>
              <a:ext uri="{FF2B5EF4-FFF2-40B4-BE49-F238E27FC236}">
                <a16:creationId xmlns:a16="http://schemas.microsoft.com/office/drawing/2014/main" id="{3BDC5710-6019-4C28-B464-B17C98D29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18496" name="Oval 64">
            <a:extLst>
              <a:ext uri="{FF2B5EF4-FFF2-40B4-BE49-F238E27FC236}">
                <a16:creationId xmlns:a16="http://schemas.microsoft.com/office/drawing/2014/main" id="{7D0D9C28-CD2B-4F90-BC5B-EEAEB0F1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97" name="Oval 65">
            <a:extLst>
              <a:ext uri="{FF2B5EF4-FFF2-40B4-BE49-F238E27FC236}">
                <a16:creationId xmlns:a16="http://schemas.microsoft.com/office/drawing/2014/main" id="{76AA602E-F416-4F18-ACF8-A7EB1E467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98" name="Oval 66">
            <a:extLst>
              <a:ext uri="{FF2B5EF4-FFF2-40B4-BE49-F238E27FC236}">
                <a16:creationId xmlns:a16="http://schemas.microsoft.com/office/drawing/2014/main" id="{ED136530-2E05-4C3E-8BA2-A18ADAC13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499" name="Oval 67">
            <a:extLst>
              <a:ext uri="{FF2B5EF4-FFF2-40B4-BE49-F238E27FC236}">
                <a16:creationId xmlns:a16="http://schemas.microsoft.com/office/drawing/2014/main" id="{BCA787E5-8DA2-42AF-8C37-F3D4B22BC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500" name="Oval 68">
            <a:extLst>
              <a:ext uri="{FF2B5EF4-FFF2-40B4-BE49-F238E27FC236}">
                <a16:creationId xmlns:a16="http://schemas.microsoft.com/office/drawing/2014/main" id="{7E7BA9C7-4342-43F2-B014-DD6B6EC81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18501" name="Picture 69">
            <a:extLst>
              <a:ext uri="{FF2B5EF4-FFF2-40B4-BE49-F238E27FC236}">
                <a16:creationId xmlns:a16="http://schemas.microsoft.com/office/drawing/2014/main" id="{0B661A51-491E-43D1-BE1A-FE94751D7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02" name="AutoShape 70">
            <a:extLst>
              <a:ext uri="{FF2B5EF4-FFF2-40B4-BE49-F238E27FC236}">
                <a16:creationId xmlns:a16="http://schemas.microsoft.com/office/drawing/2014/main" id="{B99160D8-E2EF-44AF-921A-D745D63AC7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503" name="Oval 71">
            <a:extLst>
              <a:ext uri="{FF2B5EF4-FFF2-40B4-BE49-F238E27FC236}">
                <a16:creationId xmlns:a16="http://schemas.microsoft.com/office/drawing/2014/main" id="{E04AF7A6-8F75-4E81-952A-78642D1A8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504" name="AutoShape 72">
            <a:extLst>
              <a:ext uri="{FF2B5EF4-FFF2-40B4-BE49-F238E27FC236}">
                <a16:creationId xmlns:a16="http://schemas.microsoft.com/office/drawing/2014/main" id="{DADB6DEE-F3B8-4EA6-B115-98B2A506812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505" name="Oval 73">
            <a:extLst>
              <a:ext uri="{FF2B5EF4-FFF2-40B4-BE49-F238E27FC236}">
                <a16:creationId xmlns:a16="http://schemas.microsoft.com/office/drawing/2014/main" id="{F51BB627-9FA1-4780-B69C-2E3611412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506" name="AutoShape 74">
            <a:extLst>
              <a:ext uri="{FF2B5EF4-FFF2-40B4-BE49-F238E27FC236}">
                <a16:creationId xmlns:a16="http://schemas.microsoft.com/office/drawing/2014/main" id="{5E38B69F-CE2B-4A98-A571-A245195D8B4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507" name="Oval 75">
            <a:extLst>
              <a:ext uri="{FF2B5EF4-FFF2-40B4-BE49-F238E27FC236}">
                <a16:creationId xmlns:a16="http://schemas.microsoft.com/office/drawing/2014/main" id="{D1407EAF-A9C5-424E-B2E7-42D3E92AD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8508" name="Text Box 76">
            <a:extLst>
              <a:ext uri="{FF2B5EF4-FFF2-40B4-BE49-F238E27FC236}">
                <a16:creationId xmlns:a16="http://schemas.microsoft.com/office/drawing/2014/main" id="{1F9C0469-5A50-44E8-B93D-650905018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03325"/>
            <a:ext cx="518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l-GR" altLang="el-GR" sz="4000">
              <a:solidFill>
                <a:schemeClr val="bg1"/>
              </a:solidFill>
            </a:endParaRPr>
          </a:p>
        </p:txBody>
      </p:sp>
      <p:sp>
        <p:nvSpPr>
          <p:cNvPr id="18509" name="Rectangle 81">
            <a:extLst>
              <a:ext uri="{FF2B5EF4-FFF2-40B4-BE49-F238E27FC236}">
                <a16:creationId xmlns:a16="http://schemas.microsoft.com/office/drawing/2014/main" id="{C62352E7-AE50-499B-BAB8-2FB8710C1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331788"/>
            <a:ext cx="5054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</a:rPr>
              <a:t>Στο άλμα εις ύψος στο δημοτικό σχολείο ο στόχος μας είναι να περάσουμε πάνω από</a:t>
            </a:r>
            <a:r>
              <a:rPr lang="en-US" altLang="el-GR">
                <a:solidFill>
                  <a:schemeClr val="bg1"/>
                </a:solidFill>
              </a:rPr>
              <a:t>:</a:t>
            </a:r>
            <a:r>
              <a:rPr lang="el-GR" altLang="el-GR">
                <a:solidFill>
                  <a:schemeClr val="bg1"/>
                </a:solidFill>
              </a:rPr>
              <a:t> </a:t>
            </a:r>
            <a:endParaRPr lang="en-US" altLang="el-G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autoUpdateAnimBg="0"/>
      <p:bldP spid="18447" grpId="0" autoUpdateAnimBg="0"/>
      <p:bldP spid="18448" grpId="0" autoUpdateAnimBg="0"/>
      <p:bldP spid="18449" grpId="0" autoUpdateAnimBg="0"/>
      <p:bldP spid="1850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CFA531A0-DA6B-4DEC-A598-033A75EA5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87625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9F11E24-79A1-4A98-A409-602D8AD4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6528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253E6A94-8282-46C3-B8A6-8DF3B8D3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ED3D3C20-65FF-4082-BC57-64BB5C67F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id="{C491B04C-2A61-4978-B3B4-74769305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63" name="Text Box 8">
            <a:extLst>
              <a:ext uri="{FF2B5EF4-FFF2-40B4-BE49-F238E27FC236}">
                <a16:creationId xmlns:a16="http://schemas.microsoft.com/office/drawing/2014/main" id="{A1A740E0-CD64-403B-AE56-62F6FDE5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64" name="Text Box 9">
            <a:extLst>
              <a:ext uri="{FF2B5EF4-FFF2-40B4-BE49-F238E27FC236}">
                <a16:creationId xmlns:a16="http://schemas.microsoft.com/office/drawing/2014/main" id="{9F59DEA0-6987-4FF0-90F5-BE3060649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65" name="Text Box 10">
            <a:extLst>
              <a:ext uri="{FF2B5EF4-FFF2-40B4-BE49-F238E27FC236}">
                <a16:creationId xmlns:a16="http://schemas.microsoft.com/office/drawing/2014/main" id="{88A48D6A-970D-4AE9-9551-1187FDDD9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9466" name="Text Box 11">
            <a:extLst>
              <a:ext uri="{FF2B5EF4-FFF2-40B4-BE49-F238E27FC236}">
                <a16:creationId xmlns:a16="http://schemas.microsoft.com/office/drawing/2014/main" id="{7A1D8507-0310-4348-AD1A-5A71ACBE7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67" name="Text Box 12">
            <a:extLst>
              <a:ext uri="{FF2B5EF4-FFF2-40B4-BE49-F238E27FC236}">
                <a16:creationId xmlns:a16="http://schemas.microsoft.com/office/drawing/2014/main" id="{28B9D19C-9759-411B-B88A-BC0270EED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68" name="Text Box 13">
            <a:extLst>
              <a:ext uri="{FF2B5EF4-FFF2-40B4-BE49-F238E27FC236}">
                <a16:creationId xmlns:a16="http://schemas.microsoft.com/office/drawing/2014/main" id="{E7F5ECB6-A50F-4E34-9438-D8347A79F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69" name="Text Box 14">
            <a:extLst>
              <a:ext uri="{FF2B5EF4-FFF2-40B4-BE49-F238E27FC236}">
                <a16:creationId xmlns:a16="http://schemas.microsoft.com/office/drawing/2014/main" id="{6E0FBFCB-F811-49E0-B459-C322E906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70" name="Text Box 15">
            <a:extLst>
              <a:ext uri="{FF2B5EF4-FFF2-40B4-BE49-F238E27FC236}">
                <a16:creationId xmlns:a16="http://schemas.microsoft.com/office/drawing/2014/main" id="{B458C9F9-8BF7-4BA1-8E90-158ED080A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9471" name="Text Box 16">
            <a:extLst>
              <a:ext uri="{FF2B5EF4-FFF2-40B4-BE49-F238E27FC236}">
                <a16:creationId xmlns:a16="http://schemas.microsoft.com/office/drawing/2014/main" id="{5A397278-2A55-4FBC-95AA-C975EB0A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72" name="Text Box 17">
            <a:extLst>
              <a:ext uri="{FF2B5EF4-FFF2-40B4-BE49-F238E27FC236}">
                <a16:creationId xmlns:a16="http://schemas.microsoft.com/office/drawing/2014/main" id="{A36FC629-03B9-4CEB-84E3-95675F4C6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73" name="Text Box 18">
            <a:extLst>
              <a:ext uri="{FF2B5EF4-FFF2-40B4-BE49-F238E27FC236}">
                <a16:creationId xmlns:a16="http://schemas.microsoft.com/office/drawing/2014/main" id="{2B3CB8C0-8CDD-4321-88E1-0FE258BEA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74" name="Text Box 19">
            <a:extLst>
              <a:ext uri="{FF2B5EF4-FFF2-40B4-BE49-F238E27FC236}">
                <a16:creationId xmlns:a16="http://schemas.microsoft.com/office/drawing/2014/main" id="{50C25F16-BAB3-4BC8-BCD6-E2866B10C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75" name="Text Box 20">
            <a:extLst>
              <a:ext uri="{FF2B5EF4-FFF2-40B4-BE49-F238E27FC236}">
                <a16:creationId xmlns:a16="http://schemas.microsoft.com/office/drawing/2014/main" id="{0C86302D-69A9-44B2-A2D7-16E3AB51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7478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9476" name="Text Box 21">
            <a:extLst>
              <a:ext uri="{FF2B5EF4-FFF2-40B4-BE49-F238E27FC236}">
                <a16:creationId xmlns:a16="http://schemas.microsoft.com/office/drawing/2014/main" id="{E95BC2F5-16BC-4D86-824F-584947D6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77" name="Text Box 22">
            <a:extLst>
              <a:ext uri="{FF2B5EF4-FFF2-40B4-BE49-F238E27FC236}">
                <a16:creationId xmlns:a16="http://schemas.microsoft.com/office/drawing/2014/main" id="{CDA414A7-0E52-447F-A1F4-AD2430878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78" name="Text Box 23">
            <a:extLst>
              <a:ext uri="{FF2B5EF4-FFF2-40B4-BE49-F238E27FC236}">
                <a16:creationId xmlns:a16="http://schemas.microsoft.com/office/drawing/2014/main" id="{11556C6F-769D-415D-8D83-6390B79F2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79" name="Text Box 24">
            <a:extLst>
              <a:ext uri="{FF2B5EF4-FFF2-40B4-BE49-F238E27FC236}">
                <a16:creationId xmlns:a16="http://schemas.microsoft.com/office/drawing/2014/main" id="{C889F347-8D4B-4886-B404-7816C2AC0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80" name="Text Box 25">
            <a:extLst>
              <a:ext uri="{FF2B5EF4-FFF2-40B4-BE49-F238E27FC236}">
                <a16:creationId xmlns:a16="http://schemas.microsoft.com/office/drawing/2014/main" id="{34DEDB14-A7EE-411C-901F-FF74F940E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9481" name="Text Box 26">
            <a:extLst>
              <a:ext uri="{FF2B5EF4-FFF2-40B4-BE49-F238E27FC236}">
                <a16:creationId xmlns:a16="http://schemas.microsoft.com/office/drawing/2014/main" id="{FD13C6D5-B65A-46FB-8407-6CACBD304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82" name="Text Box 27">
            <a:extLst>
              <a:ext uri="{FF2B5EF4-FFF2-40B4-BE49-F238E27FC236}">
                <a16:creationId xmlns:a16="http://schemas.microsoft.com/office/drawing/2014/main" id="{9FF8D77F-8449-4F27-93D5-9DD84BFC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83" name="Text Box 28">
            <a:extLst>
              <a:ext uri="{FF2B5EF4-FFF2-40B4-BE49-F238E27FC236}">
                <a16:creationId xmlns:a16="http://schemas.microsoft.com/office/drawing/2014/main" id="{BF8AB2ED-6620-4E70-B2FB-6B8CC56D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84" name="Text Box 29">
            <a:extLst>
              <a:ext uri="{FF2B5EF4-FFF2-40B4-BE49-F238E27FC236}">
                <a16:creationId xmlns:a16="http://schemas.microsoft.com/office/drawing/2014/main" id="{AF1FD12F-E37F-4540-871A-75F86BAE5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85" name="Text Box 30">
            <a:extLst>
              <a:ext uri="{FF2B5EF4-FFF2-40B4-BE49-F238E27FC236}">
                <a16:creationId xmlns:a16="http://schemas.microsoft.com/office/drawing/2014/main" id="{B2FDE16A-F5F0-4256-A295-92436BB49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19486" name="Text Box 31">
            <a:extLst>
              <a:ext uri="{FF2B5EF4-FFF2-40B4-BE49-F238E27FC236}">
                <a16:creationId xmlns:a16="http://schemas.microsoft.com/office/drawing/2014/main" id="{C1243454-8957-47B7-BB6C-190ABD156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87" name="Text Box 32">
            <a:extLst>
              <a:ext uri="{FF2B5EF4-FFF2-40B4-BE49-F238E27FC236}">
                <a16:creationId xmlns:a16="http://schemas.microsoft.com/office/drawing/2014/main" id="{9BD4F42E-E1D7-4E00-86AB-13B79EA7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88" name="Text Box 33">
            <a:extLst>
              <a:ext uri="{FF2B5EF4-FFF2-40B4-BE49-F238E27FC236}">
                <a16:creationId xmlns:a16="http://schemas.microsoft.com/office/drawing/2014/main" id="{AF4C2AF9-8134-474D-AE4A-40A9D5799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89" name="Text Box 34">
            <a:extLst>
              <a:ext uri="{FF2B5EF4-FFF2-40B4-BE49-F238E27FC236}">
                <a16:creationId xmlns:a16="http://schemas.microsoft.com/office/drawing/2014/main" id="{46C0B4BD-6ED3-4FF3-8535-AD79E8234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9490" name="Oval 35">
            <a:extLst>
              <a:ext uri="{FF2B5EF4-FFF2-40B4-BE49-F238E27FC236}">
                <a16:creationId xmlns:a16="http://schemas.microsoft.com/office/drawing/2014/main" id="{5B2E1909-3C33-45A7-B99D-59F7B73C9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491" name="Oval 36">
            <a:extLst>
              <a:ext uri="{FF2B5EF4-FFF2-40B4-BE49-F238E27FC236}">
                <a16:creationId xmlns:a16="http://schemas.microsoft.com/office/drawing/2014/main" id="{467D1A5E-0ED5-43F7-84D0-6B0091FAF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492" name="Oval 37">
            <a:extLst>
              <a:ext uri="{FF2B5EF4-FFF2-40B4-BE49-F238E27FC236}">
                <a16:creationId xmlns:a16="http://schemas.microsoft.com/office/drawing/2014/main" id="{63768BBC-EDEF-4F34-AF70-EA4FDD1B9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493" name="Oval 38">
            <a:extLst>
              <a:ext uri="{FF2B5EF4-FFF2-40B4-BE49-F238E27FC236}">
                <a16:creationId xmlns:a16="http://schemas.microsoft.com/office/drawing/2014/main" id="{8B9C2E74-F20F-45D1-AC39-45ED4579E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494" name="Oval 39">
            <a:extLst>
              <a:ext uri="{FF2B5EF4-FFF2-40B4-BE49-F238E27FC236}">
                <a16:creationId xmlns:a16="http://schemas.microsoft.com/office/drawing/2014/main" id="{CB82FDDA-7704-456C-B6DE-1A3E79CE8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495" name="Oval 40">
            <a:extLst>
              <a:ext uri="{FF2B5EF4-FFF2-40B4-BE49-F238E27FC236}">
                <a16:creationId xmlns:a16="http://schemas.microsoft.com/office/drawing/2014/main" id="{84776BCA-AC7B-4976-B904-B19977407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496" name="Oval 41">
            <a:extLst>
              <a:ext uri="{FF2B5EF4-FFF2-40B4-BE49-F238E27FC236}">
                <a16:creationId xmlns:a16="http://schemas.microsoft.com/office/drawing/2014/main" id="{60E46C39-6A32-47FC-9D69-AC07C7562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497" name="Oval 42">
            <a:extLst>
              <a:ext uri="{FF2B5EF4-FFF2-40B4-BE49-F238E27FC236}">
                <a16:creationId xmlns:a16="http://schemas.microsoft.com/office/drawing/2014/main" id="{8A5AB7D3-DC12-4755-A67E-6BDBEC0D1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498" name="Oval 43">
            <a:extLst>
              <a:ext uri="{FF2B5EF4-FFF2-40B4-BE49-F238E27FC236}">
                <a16:creationId xmlns:a16="http://schemas.microsoft.com/office/drawing/2014/main" id="{9A8040B7-2C75-4F92-AABD-680CB0FD4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499" name="Oval 44">
            <a:extLst>
              <a:ext uri="{FF2B5EF4-FFF2-40B4-BE49-F238E27FC236}">
                <a16:creationId xmlns:a16="http://schemas.microsoft.com/office/drawing/2014/main" id="{D5C1B645-EAD7-440C-ADD9-1B350F9C5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19500" name="Oval 45">
            <a:extLst>
              <a:ext uri="{FF2B5EF4-FFF2-40B4-BE49-F238E27FC236}">
                <a16:creationId xmlns:a16="http://schemas.microsoft.com/office/drawing/2014/main" id="{021C7E24-7F7D-4C6A-9D9C-53E21EED6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501" name="Oval 46">
            <a:extLst>
              <a:ext uri="{FF2B5EF4-FFF2-40B4-BE49-F238E27FC236}">
                <a16:creationId xmlns:a16="http://schemas.microsoft.com/office/drawing/2014/main" id="{54EDE5A5-64CD-42C4-B6E9-3ECFEC083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502" name="Oval 47">
            <a:extLst>
              <a:ext uri="{FF2B5EF4-FFF2-40B4-BE49-F238E27FC236}">
                <a16:creationId xmlns:a16="http://schemas.microsoft.com/office/drawing/2014/main" id="{0BA233BB-9628-46AA-BB9F-0813DB0A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503" name="Oval 48">
            <a:extLst>
              <a:ext uri="{FF2B5EF4-FFF2-40B4-BE49-F238E27FC236}">
                <a16:creationId xmlns:a16="http://schemas.microsoft.com/office/drawing/2014/main" id="{E9E819B1-1175-4881-9A38-00564D4F8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9504" name="Oval 49">
            <a:extLst>
              <a:ext uri="{FF2B5EF4-FFF2-40B4-BE49-F238E27FC236}">
                <a16:creationId xmlns:a16="http://schemas.microsoft.com/office/drawing/2014/main" id="{AE482026-4138-4118-99CD-3B52A2C8E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4" name="Slide 16">
            <a:hlinkClick r:id="" action="ppaction://media"/>
            <a:extLst>
              <a:ext uri="{FF2B5EF4-FFF2-40B4-BE49-F238E27FC236}">
                <a16:creationId xmlns:a16="http://schemas.microsoft.com/office/drawing/2014/main" id="{045386DE-779E-4046-8ED0-F8834FCC1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552" y="606776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32B6DC40-EDFE-4BCA-BD98-0609DB04A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483" name="AutoShape 4">
            <a:extLst>
              <a:ext uri="{FF2B5EF4-FFF2-40B4-BE49-F238E27FC236}">
                <a16:creationId xmlns:a16="http://schemas.microsoft.com/office/drawing/2014/main" id="{EBC2AF2C-C3D1-4153-AACD-B29AEE1F8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484" name="AutoShape 5">
            <a:extLst>
              <a:ext uri="{FF2B5EF4-FFF2-40B4-BE49-F238E27FC236}">
                <a16:creationId xmlns:a16="http://schemas.microsoft.com/office/drawing/2014/main" id="{B3B5602B-08F8-46A0-9EF8-30AF8D1E4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485" name="AutoShape 6">
            <a:extLst>
              <a:ext uri="{FF2B5EF4-FFF2-40B4-BE49-F238E27FC236}">
                <a16:creationId xmlns:a16="http://schemas.microsoft.com/office/drawing/2014/main" id="{BB6F6B43-73F2-4A44-8BB2-B6E46D46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486" name="AutoShape 7">
            <a:extLst>
              <a:ext uri="{FF2B5EF4-FFF2-40B4-BE49-F238E27FC236}">
                <a16:creationId xmlns:a16="http://schemas.microsoft.com/office/drawing/2014/main" id="{F63D2A54-6753-47B6-B513-8639B53F7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60" name="AutoShape 80">
            <a:extLst>
              <a:ext uri="{FF2B5EF4-FFF2-40B4-BE49-F238E27FC236}">
                <a16:creationId xmlns:a16="http://schemas.microsoft.com/office/drawing/2014/main" id="{FA038851-4773-4571-AA15-78DD0C401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588645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id="{2C060266-1709-4B6C-B52F-4527ED05F0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0489" name="Line 9">
            <a:extLst>
              <a:ext uri="{FF2B5EF4-FFF2-40B4-BE49-F238E27FC236}">
                <a16:creationId xmlns:a16="http://schemas.microsoft.com/office/drawing/2014/main" id="{838B7FD5-DC25-4F6F-BAD2-237E516DEC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0490" name="Line 10">
            <a:extLst>
              <a:ext uri="{FF2B5EF4-FFF2-40B4-BE49-F238E27FC236}">
                <a16:creationId xmlns:a16="http://schemas.microsoft.com/office/drawing/2014/main" id="{4380B70A-1245-4669-A07B-14D4397C09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1937E805-70F9-4C94-BF9F-ECC5C8CD79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id="{E752CE6E-922A-4ADC-93DC-1D8A5DC434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0493" name="Line 13">
            <a:extLst>
              <a:ext uri="{FF2B5EF4-FFF2-40B4-BE49-F238E27FC236}">
                <a16:creationId xmlns:a16="http://schemas.microsoft.com/office/drawing/2014/main" id="{7AB3C320-DFD4-4975-AA9A-FB54D01213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5D8C337C-F320-4F2A-9157-63941B37D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Χειροσφαίριση</a:t>
            </a:r>
            <a:endParaRPr lang="en-US" altLang="el-GR" b="1">
              <a:solidFill>
                <a:srgbClr val="FFCC00"/>
              </a:solidFill>
            </a:endParaRPr>
          </a:p>
          <a:p>
            <a:pPr>
              <a:spcBef>
                <a:spcPct val="50000"/>
              </a:spcBef>
            </a:pP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495" name="Text Box 15">
            <a:extLst>
              <a:ext uri="{FF2B5EF4-FFF2-40B4-BE49-F238E27FC236}">
                <a16:creationId xmlns:a16="http://schemas.microsoft.com/office/drawing/2014/main" id="{011396F5-C7FB-431F-8EA8-D5EA896F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31511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Καλαθόσφαιρα</a:t>
            </a:r>
            <a:endParaRPr lang="en-US" altLang="el-GR" b="1">
              <a:solidFill>
                <a:srgbClr val="FFCC00"/>
              </a:solidFill>
            </a:endParaRPr>
          </a:p>
          <a:p>
            <a:pPr>
              <a:spcBef>
                <a:spcPct val="50000"/>
              </a:spcBef>
            </a:pP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496" name="Text Box 16">
            <a:extLst>
              <a:ext uri="{FF2B5EF4-FFF2-40B4-BE49-F238E27FC236}">
                <a16:creationId xmlns:a16="http://schemas.microsoft.com/office/drawing/2014/main" id="{C7544586-5B8E-4C7F-8BAC-75680B6CE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2895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B: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Πετόσφαιρα</a:t>
            </a:r>
            <a:endParaRPr lang="en-US" altLang="el-GR" b="1">
              <a:solidFill>
                <a:srgbClr val="FFCC00"/>
              </a:solidFill>
            </a:endParaRPr>
          </a:p>
          <a:p>
            <a:pPr>
              <a:spcBef>
                <a:spcPct val="50000"/>
              </a:spcBef>
            </a:pP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497" name="Text Box 17">
            <a:extLst>
              <a:ext uri="{FF2B5EF4-FFF2-40B4-BE49-F238E27FC236}">
                <a16:creationId xmlns:a16="http://schemas.microsoft.com/office/drawing/2014/main" id="{9F8B44E7-A957-4941-A12F-2A9039FAB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2971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Ποδόσφαιρο</a:t>
            </a:r>
            <a:endParaRPr lang="en-US" altLang="el-GR">
              <a:solidFill>
                <a:srgbClr val="FFCC00"/>
              </a:solidFill>
            </a:endParaRPr>
          </a:p>
          <a:p>
            <a:r>
              <a:rPr lang="en-US" altLang="el-GR" b="1">
                <a:solidFill>
                  <a:srgbClr val="FFCC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498" name="Oval 18">
            <a:extLst>
              <a:ext uri="{FF2B5EF4-FFF2-40B4-BE49-F238E27FC236}">
                <a16:creationId xmlns:a16="http://schemas.microsoft.com/office/drawing/2014/main" id="{A9A41457-D965-44E1-82C3-035F51FD9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499" name="Oval 19">
            <a:extLst>
              <a:ext uri="{FF2B5EF4-FFF2-40B4-BE49-F238E27FC236}">
                <a16:creationId xmlns:a16="http://schemas.microsoft.com/office/drawing/2014/main" id="{2D539DA6-6296-4066-A698-7E58456DA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00" name="Oval 20">
            <a:extLst>
              <a:ext uri="{FF2B5EF4-FFF2-40B4-BE49-F238E27FC236}">
                <a16:creationId xmlns:a16="http://schemas.microsoft.com/office/drawing/2014/main" id="{109C8370-396C-4B07-9CF9-581BC2E85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51A64F31-9DE3-4F6C-BFCE-D47952CC2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0502" name="Rectangle 22">
            <a:extLst>
              <a:ext uri="{FF2B5EF4-FFF2-40B4-BE49-F238E27FC236}">
                <a16:creationId xmlns:a16="http://schemas.microsoft.com/office/drawing/2014/main" id="{817E4551-756C-4E02-80DE-E6C5C6258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03" name="Text Box 23">
            <a:extLst>
              <a:ext uri="{FF2B5EF4-FFF2-40B4-BE49-F238E27FC236}">
                <a16:creationId xmlns:a16="http://schemas.microsoft.com/office/drawing/2014/main" id="{A6004B77-D426-4A45-BCA8-F9622065F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0504" name="Text Box 24">
            <a:extLst>
              <a:ext uri="{FF2B5EF4-FFF2-40B4-BE49-F238E27FC236}">
                <a16:creationId xmlns:a16="http://schemas.microsoft.com/office/drawing/2014/main" id="{F4C639A0-CA01-464D-91BF-C1E975EE7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05" name="Text Box 25">
            <a:extLst>
              <a:ext uri="{FF2B5EF4-FFF2-40B4-BE49-F238E27FC236}">
                <a16:creationId xmlns:a16="http://schemas.microsoft.com/office/drawing/2014/main" id="{92414557-EE69-4125-9E86-449797FB3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06" name="Text Box 26">
            <a:extLst>
              <a:ext uri="{FF2B5EF4-FFF2-40B4-BE49-F238E27FC236}">
                <a16:creationId xmlns:a16="http://schemas.microsoft.com/office/drawing/2014/main" id="{82EB68B9-5C3C-4B44-AA23-1C7F125A6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07" name="Text Box 27">
            <a:extLst>
              <a:ext uri="{FF2B5EF4-FFF2-40B4-BE49-F238E27FC236}">
                <a16:creationId xmlns:a16="http://schemas.microsoft.com/office/drawing/2014/main" id="{6C773643-6E14-4A13-B79F-A49E35AEA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08" name="Text Box 28">
            <a:extLst>
              <a:ext uri="{FF2B5EF4-FFF2-40B4-BE49-F238E27FC236}">
                <a16:creationId xmlns:a16="http://schemas.microsoft.com/office/drawing/2014/main" id="{C15FAF51-ADF6-4240-9B92-42D48F620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0509" name="Rectangle 29">
            <a:extLst>
              <a:ext uri="{FF2B5EF4-FFF2-40B4-BE49-F238E27FC236}">
                <a16:creationId xmlns:a16="http://schemas.microsoft.com/office/drawing/2014/main" id="{F033AD7D-EF39-4392-BE4D-AC08CD26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25415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10" name="Text Box 30">
            <a:extLst>
              <a:ext uri="{FF2B5EF4-FFF2-40B4-BE49-F238E27FC236}">
                <a16:creationId xmlns:a16="http://schemas.microsoft.com/office/drawing/2014/main" id="{FC35D69A-C53E-4352-BD30-69A7060F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11" name="Text Box 31">
            <a:extLst>
              <a:ext uri="{FF2B5EF4-FFF2-40B4-BE49-F238E27FC236}">
                <a16:creationId xmlns:a16="http://schemas.microsoft.com/office/drawing/2014/main" id="{CB033BF3-1CDC-419D-9706-E5ACB9F38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12" name="Text Box 32">
            <a:extLst>
              <a:ext uri="{FF2B5EF4-FFF2-40B4-BE49-F238E27FC236}">
                <a16:creationId xmlns:a16="http://schemas.microsoft.com/office/drawing/2014/main" id="{BCC6C85D-3AE7-4FA8-BA5D-D296C7F02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13" name="Text Box 33">
            <a:extLst>
              <a:ext uri="{FF2B5EF4-FFF2-40B4-BE49-F238E27FC236}">
                <a16:creationId xmlns:a16="http://schemas.microsoft.com/office/drawing/2014/main" id="{1EAE1D80-F9C6-424B-82A4-68CCB29B4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14" name="Text Box 34">
            <a:extLst>
              <a:ext uri="{FF2B5EF4-FFF2-40B4-BE49-F238E27FC236}">
                <a16:creationId xmlns:a16="http://schemas.microsoft.com/office/drawing/2014/main" id="{780E116F-644B-49E0-B76C-BAB13FE3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0515" name="Text Box 35">
            <a:extLst>
              <a:ext uri="{FF2B5EF4-FFF2-40B4-BE49-F238E27FC236}">
                <a16:creationId xmlns:a16="http://schemas.microsoft.com/office/drawing/2014/main" id="{62A7E95C-E7EA-4B7D-BEDB-8DD11F723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16" name="Text Box 36">
            <a:extLst>
              <a:ext uri="{FF2B5EF4-FFF2-40B4-BE49-F238E27FC236}">
                <a16:creationId xmlns:a16="http://schemas.microsoft.com/office/drawing/2014/main" id="{4DE184BF-0DD9-47D4-8E7F-956519B58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17" name="Text Box 37">
            <a:extLst>
              <a:ext uri="{FF2B5EF4-FFF2-40B4-BE49-F238E27FC236}">
                <a16:creationId xmlns:a16="http://schemas.microsoft.com/office/drawing/2014/main" id="{667E799A-93D8-4812-809F-2CA83669E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18" name="Text Box 38">
            <a:extLst>
              <a:ext uri="{FF2B5EF4-FFF2-40B4-BE49-F238E27FC236}">
                <a16:creationId xmlns:a16="http://schemas.microsoft.com/office/drawing/2014/main" id="{8EA56886-400D-40EE-9015-8795A2E6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19" name="Text Box 39">
            <a:extLst>
              <a:ext uri="{FF2B5EF4-FFF2-40B4-BE49-F238E27FC236}">
                <a16:creationId xmlns:a16="http://schemas.microsoft.com/office/drawing/2014/main" id="{07E68983-EED4-4C21-9236-E4F615D5F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€1000000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0520" name="Text Box 40">
            <a:extLst>
              <a:ext uri="{FF2B5EF4-FFF2-40B4-BE49-F238E27FC236}">
                <a16:creationId xmlns:a16="http://schemas.microsoft.com/office/drawing/2014/main" id="{0CDE05FD-EACC-4CF3-866C-4A099EB06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21" name="Text Box 41">
            <a:extLst>
              <a:ext uri="{FF2B5EF4-FFF2-40B4-BE49-F238E27FC236}">
                <a16:creationId xmlns:a16="http://schemas.microsoft.com/office/drawing/2014/main" id="{3B86183F-B6D5-45AC-994F-F837FAB13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22" name="Text Box 42">
            <a:extLst>
              <a:ext uri="{FF2B5EF4-FFF2-40B4-BE49-F238E27FC236}">
                <a16:creationId xmlns:a16="http://schemas.microsoft.com/office/drawing/2014/main" id="{7086A4F9-EE29-4AD8-BA0D-0CF31C01C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23" name="Text Box 43">
            <a:extLst>
              <a:ext uri="{FF2B5EF4-FFF2-40B4-BE49-F238E27FC236}">
                <a16:creationId xmlns:a16="http://schemas.microsoft.com/office/drawing/2014/main" id="{1CA0E19D-AE3B-4EF2-A1C2-B1CDF2150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24" name="Text Box 44">
            <a:extLst>
              <a:ext uri="{FF2B5EF4-FFF2-40B4-BE49-F238E27FC236}">
                <a16:creationId xmlns:a16="http://schemas.microsoft.com/office/drawing/2014/main" id="{80387220-0C48-4AB7-93F3-9EC68D607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0525" name="Text Box 45">
            <a:extLst>
              <a:ext uri="{FF2B5EF4-FFF2-40B4-BE49-F238E27FC236}">
                <a16:creationId xmlns:a16="http://schemas.microsoft.com/office/drawing/2014/main" id="{674CC5C8-DD8C-4269-8638-E5F46E3F3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26" name="Text Box 46">
            <a:extLst>
              <a:ext uri="{FF2B5EF4-FFF2-40B4-BE49-F238E27FC236}">
                <a16:creationId xmlns:a16="http://schemas.microsoft.com/office/drawing/2014/main" id="{8DCE41F1-49A9-419B-9538-58313A940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27" name="Text Box 47">
            <a:extLst>
              <a:ext uri="{FF2B5EF4-FFF2-40B4-BE49-F238E27FC236}">
                <a16:creationId xmlns:a16="http://schemas.microsoft.com/office/drawing/2014/main" id="{4E5C7DF9-CAB6-4FAC-8744-ED54EC7BB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28" name="Text Box 48">
            <a:extLst>
              <a:ext uri="{FF2B5EF4-FFF2-40B4-BE49-F238E27FC236}">
                <a16:creationId xmlns:a16="http://schemas.microsoft.com/office/drawing/2014/main" id="{93758C3E-058F-4104-BFF0-A17523E82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29" name="Text Box 49">
            <a:extLst>
              <a:ext uri="{FF2B5EF4-FFF2-40B4-BE49-F238E27FC236}">
                <a16:creationId xmlns:a16="http://schemas.microsoft.com/office/drawing/2014/main" id="{6774818F-8D5D-4491-8E26-CC8C3429F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20530" name="Text Box 50">
            <a:extLst>
              <a:ext uri="{FF2B5EF4-FFF2-40B4-BE49-F238E27FC236}">
                <a16:creationId xmlns:a16="http://schemas.microsoft.com/office/drawing/2014/main" id="{270D5BD1-3992-4EF1-AD05-B79E41AAA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31" name="Text Box 51">
            <a:extLst>
              <a:ext uri="{FF2B5EF4-FFF2-40B4-BE49-F238E27FC236}">
                <a16:creationId xmlns:a16="http://schemas.microsoft.com/office/drawing/2014/main" id="{27EE9FD6-2275-43BD-A956-8469B9D3F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32" name="Text Box 52">
            <a:extLst>
              <a:ext uri="{FF2B5EF4-FFF2-40B4-BE49-F238E27FC236}">
                <a16:creationId xmlns:a16="http://schemas.microsoft.com/office/drawing/2014/main" id="{672269BD-D7E7-40D1-90CC-A36376420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33" name="Text Box 53">
            <a:extLst>
              <a:ext uri="{FF2B5EF4-FFF2-40B4-BE49-F238E27FC236}">
                <a16:creationId xmlns:a16="http://schemas.microsoft.com/office/drawing/2014/main" id="{491B5CBB-59AE-400B-95DC-C0D2355B8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0534" name="Oval 54">
            <a:extLst>
              <a:ext uri="{FF2B5EF4-FFF2-40B4-BE49-F238E27FC236}">
                <a16:creationId xmlns:a16="http://schemas.microsoft.com/office/drawing/2014/main" id="{4AC8979D-CF76-406B-9D5F-88F6E745A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35" name="Oval 55">
            <a:extLst>
              <a:ext uri="{FF2B5EF4-FFF2-40B4-BE49-F238E27FC236}">
                <a16:creationId xmlns:a16="http://schemas.microsoft.com/office/drawing/2014/main" id="{12E197AC-5732-4BDB-B732-6C96DCBF1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36" name="Oval 56">
            <a:extLst>
              <a:ext uri="{FF2B5EF4-FFF2-40B4-BE49-F238E27FC236}">
                <a16:creationId xmlns:a16="http://schemas.microsoft.com/office/drawing/2014/main" id="{D3C10579-6202-43E2-828B-3BDDA033B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37" name="Oval 57">
            <a:extLst>
              <a:ext uri="{FF2B5EF4-FFF2-40B4-BE49-F238E27FC236}">
                <a16:creationId xmlns:a16="http://schemas.microsoft.com/office/drawing/2014/main" id="{0DC310BB-2C4C-4118-8DA5-A9FB2DDAC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38" name="Oval 58">
            <a:extLst>
              <a:ext uri="{FF2B5EF4-FFF2-40B4-BE49-F238E27FC236}">
                <a16:creationId xmlns:a16="http://schemas.microsoft.com/office/drawing/2014/main" id="{B2C19CA4-FC20-483A-B6A4-9FE62837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39" name="Oval 59">
            <a:extLst>
              <a:ext uri="{FF2B5EF4-FFF2-40B4-BE49-F238E27FC236}">
                <a16:creationId xmlns:a16="http://schemas.microsoft.com/office/drawing/2014/main" id="{24DE4CC4-A3C1-4803-A01C-7EF3BB179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40" name="Oval 60">
            <a:extLst>
              <a:ext uri="{FF2B5EF4-FFF2-40B4-BE49-F238E27FC236}">
                <a16:creationId xmlns:a16="http://schemas.microsoft.com/office/drawing/2014/main" id="{FDE827AD-731D-42DA-833E-08C6657E4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41" name="Oval 61">
            <a:extLst>
              <a:ext uri="{FF2B5EF4-FFF2-40B4-BE49-F238E27FC236}">
                <a16:creationId xmlns:a16="http://schemas.microsoft.com/office/drawing/2014/main" id="{27540A43-53A4-43EE-B0FB-C33121CDB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42" name="Oval 62">
            <a:extLst>
              <a:ext uri="{FF2B5EF4-FFF2-40B4-BE49-F238E27FC236}">
                <a16:creationId xmlns:a16="http://schemas.microsoft.com/office/drawing/2014/main" id="{1596E174-D455-4AF3-BF92-51178ACDA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43" name="Oval 63">
            <a:extLst>
              <a:ext uri="{FF2B5EF4-FFF2-40B4-BE49-F238E27FC236}">
                <a16:creationId xmlns:a16="http://schemas.microsoft.com/office/drawing/2014/main" id="{A6BAE52C-159A-4247-909A-0AEA0CEE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20544" name="Oval 64">
            <a:extLst>
              <a:ext uri="{FF2B5EF4-FFF2-40B4-BE49-F238E27FC236}">
                <a16:creationId xmlns:a16="http://schemas.microsoft.com/office/drawing/2014/main" id="{80EA25AA-DFB3-4EDE-BD10-0072895D3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45" name="Oval 65">
            <a:extLst>
              <a:ext uri="{FF2B5EF4-FFF2-40B4-BE49-F238E27FC236}">
                <a16:creationId xmlns:a16="http://schemas.microsoft.com/office/drawing/2014/main" id="{A0E54C0F-FDD7-4473-93F9-4ED152CD2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46" name="Oval 66">
            <a:extLst>
              <a:ext uri="{FF2B5EF4-FFF2-40B4-BE49-F238E27FC236}">
                <a16:creationId xmlns:a16="http://schemas.microsoft.com/office/drawing/2014/main" id="{2CDE4570-A0ED-4011-85BB-3169B04BF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47" name="Oval 67">
            <a:extLst>
              <a:ext uri="{FF2B5EF4-FFF2-40B4-BE49-F238E27FC236}">
                <a16:creationId xmlns:a16="http://schemas.microsoft.com/office/drawing/2014/main" id="{6134A3E9-C9D7-4FF0-A556-65C3A9C8F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48" name="Oval 68">
            <a:extLst>
              <a:ext uri="{FF2B5EF4-FFF2-40B4-BE49-F238E27FC236}">
                <a16:creationId xmlns:a16="http://schemas.microsoft.com/office/drawing/2014/main" id="{4D798934-B8EE-48EC-A2B2-CA1938C88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0549" name="Picture 69">
            <a:extLst>
              <a:ext uri="{FF2B5EF4-FFF2-40B4-BE49-F238E27FC236}">
                <a16:creationId xmlns:a16="http://schemas.microsoft.com/office/drawing/2014/main" id="{3C8BB8F6-C8E4-4FBA-9A2A-70F51108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0" name="AutoShape 70">
            <a:extLst>
              <a:ext uri="{FF2B5EF4-FFF2-40B4-BE49-F238E27FC236}">
                <a16:creationId xmlns:a16="http://schemas.microsoft.com/office/drawing/2014/main" id="{3F4476B1-0913-4B6B-9AD0-1EC6D9AAE5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51" name="Oval 71">
            <a:extLst>
              <a:ext uri="{FF2B5EF4-FFF2-40B4-BE49-F238E27FC236}">
                <a16:creationId xmlns:a16="http://schemas.microsoft.com/office/drawing/2014/main" id="{6B0BC16C-1268-4AE1-B89A-2EA938BA9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52" name="AutoShape 72">
            <a:extLst>
              <a:ext uri="{FF2B5EF4-FFF2-40B4-BE49-F238E27FC236}">
                <a16:creationId xmlns:a16="http://schemas.microsoft.com/office/drawing/2014/main" id="{39828C64-117A-4C3F-AAD1-5017608E060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53" name="Oval 73">
            <a:extLst>
              <a:ext uri="{FF2B5EF4-FFF2-40B4-BE49-F238E27FC236}">
                <a16:creationId xmlns:a16="http://schemas.microsoft.com/office/drawing/2014/main" id="{DF29738B-32CD-4F32-8231-3465A6799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54" name="AutoShape 74">
            <a:extLst>
              <a:ext uri="{FF2B5EF4-FFF2-40B4-BE49-F238E27FC236}">
                <a16:creationId xmlns:a16="http://schemas.microsoft.com/office/drawing/2014/main" id="{AAF08983-59E5-445D-9D2C-7A6E40E289F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55" name="Oval 75">
            <a:extLst>
              <a:ext uri="{FF2B5EF4-FFF2-40B4-BE49-F238E27FC236}">
                <a16:creationId xmlns:a16="http://schemas.microsoft.com/office/drawing/2014/main" id="{69AB8333-9FA6-41D5-B251-E956C23B3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0556" name="Text Box 76">
            <a:extLst>
              <a:ext uri="{FF2B5EF4-FFF2-40B4-BE49-F238E27FC236}">
                <a16:creationId xmlns:a16="http://schemas.microsoft.com/office/drawing/2014/main" id="{B885EFDA-74F3-4DAD-A705-2EABE094F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68325"/>
            <a:ext cx="60071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chemeClr val="bg1"/>
                </a:solidFill>
              </a:rPr>
              <a:t>Σε ποιο άθλημα υπάρχει ο κανονισμός του</a:t>
            </a:r>
          </a:p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</a:rPr>
              <a:t>off side;</a:t>
            </a:r>
            <a:r>
              <a:rPr lang="el-GR" altLang="el-GR" b="1">
                <a:solidFill>
                  <a:schemeClr val="bg1"/>
                </a:solidFill>
              </a:rPr>
              <a:t>  </a:t>
            </a:r>
          </a:p>
          <a:p>
            <a:pPr algn="ctr">
              <a:spcBef>
                <a:spcPct val="50000"/>
              </a:spcBef>
            </a:pPr>
            <a:endParaRPr lang="en-US" altLang="el-GR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utoUpdateAnimBg="0"/>
      <p:bldP spid="20495" grpId="0" autoUpdateAnimBg="0"/>
      <p:bldP spid="20496" grpId="0" autoUpdateAnimBg="0"/>
      <p:bldP spid="20497" grpId="0" autoUpdateAnimBg="0"/>
      <p:bldP spid="2055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584D6ABB-F06E-4EBA-A225-8B05F0F83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625725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55" name="Rectangle 51">
            <a:extLst>
              <a:ext uri="{FF2B5EF4-FFF2-40B4-BE49-F238E27FC236}">
                <a16:creationId xmlns:a16="http://schemas.microsoft.com/office/drawing/2014/main" id="{28B07898-BFE0-4FE1-8D27-8CB572620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3385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36BD62CE-2D8A-4D05-A77A-1AB415686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8CA360FF-82F9-4469-A6DD-2E56D65C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158B6E55-92B6-46C5-BFF3-4532314C9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11" name="Text Box 8">
            <a:extLst>
              <a:ext uri="{FF2B5EF4-FFF2-40B4-BE49-F238E27FC236}">
                <a16:creationId xmlns:a16="http://schemas.microsoft.com/office/drawing/2014/main" id="{4E6D4709-7FC1-40B4-91D8-F24DA110F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12" name="Text Box 9">
            <a:extLst>
              <a:ext uri="{FF2B5EF4-FFF2-40B4-BE49-F238E27FC236}">
                <a16:creationId xmlns:a16="http://schemas.microsoft.com/office/drawing/2014/main" id="{C764666C-8203-4887-BAC6-0A9A00FD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13" name="Text Box 10">
            <a:extLst>
              <a:ext uri="{FF2B5EF4-FFF2-40B4-BE49-F238E27FC236}">
                <a16:creationId xmlns:a16="http://schemas.microsoft.com/office/drawing/2014/main" id="{57797CC9-B0EC-4283-B0CB-DDE17E755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D31A412A-2343-44AD-A200-E3AA2EEA3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15" name="Text Box 12">
            <a:extLst>
              <a:ext uri="{FF2B5EF4-FFF2-40B4-BE49-F238E27FC236}">
                <a16:creationId xmlns:a16="http://schemas.microsoft.com/office/drawing/2014/main" id="{E8F40A0A-A16F-4529-BF96-6EA541223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16" name="Text Box 13">
            <a:extLst>
              <a:ext uri="{FF2B5EF4-FFF2-40B4-BE49-F238E27FC236}">
                <a16:creationId xmlns:a16="http://schemas.microsoft.com/office/drawing/2014/main" id="{F134EA55-0B5D-4BC6-87A8-8A9B50C9A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17" name="Text Box 14">
            <a:extLst>
              <a:ext uri="{FF2B5EF4-FFF2-40B4-BE49-F238E27FC236}">
                <a16:creationId xmlns:a16="http://schemas.microsoft.com/office/drawing/2014/main" id="{DE18210B-C056-4E1F-9EF8-B0B6E5AA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18" name="Text Box 15">
            <a:extLst>
              <a:ext uri="{FF2B5EF4-FFF2-40B4-BE49-F238E27FC236}">
                <a16:creationId xmlns:a16="http://schemas.microsoft.com/office/drawing/2014/main" id="{F4D55F5F-7A96-4293-93F0-DE048CECA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1519" name="Text Box 16">
            <a:extLst>
              <a:ext uri="{FF2B5EF4-FFF2-40B4-BE49-F238E27FC236}">
                <a16:creationId xmlns:a16="http://schemas.microsoft.com/office/drawing/2014/main" id="{91726D57-70E8-45C6-BD0D-9E9ABFA2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20" name="Text Box 17">
            <a:extLst>
              <a:ext uri="{FF2B5EF4-FFF2-40B4-BE49-F238E27FC236}">
                <a16:creationId xmlns:a16="http://schemas.microsoft.com/office/drawing/2014/main" id="{FE5311D9-B28E-4B7C-9515-70895334B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21" name="Text Box 18">
            <a:extLst>
              <a:ext uri="{FF2B5EF4-FFF2-40B4-BE49-F238E27FC236}">
                <a16:creationId xmlns:a16="http://schemas.microsoft.com/office/drawing/2014/main" id="{1C571FFF-E233-41E9-B465-056154023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22" name="Text Box 19">
            <a:extLst>
              <a:ext uri="{FF2B5EF4-FFF2-40B4-BE49-F238E27FC236}">
                <a16:creationId xmlns:a16="http://schemas.microsoft.com/office/drawing/2014/main" id="{7EF91584-A3DA-47E1-9123-7DF9BB5C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23" name="Text Box 20">
            <a:extLst>
              <a:ext uri="{FF2B5EF4-FFF2-40B4-BE49-F238E27FC236}">
                <a16:creationId xmlns:a16="http://schemas.microsoft.com/office/drawing/2014/main" id="{9E254224-275C-46FC-AA20-82FEE6DA5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711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1524" name="Text Box 21">
            <a:extLst>
              <a:ext uri="{FF2B5EF4-FFF2-40B4-BE49-F238E27FC236}">
                <a16:creationId xmlns:a16="http://schemas.microsoft.com/office/drawing/2014/main" id="{9FF0CECD-86CE-4F3D-AFA3-1E3CE634F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25" name="Text Box 22">
            <a:extLst>
              <a:ext uri="{FF2B5EF4-FFF2-40B4-BE49-F238E27FC236}">
                <a16:creationId xmlns:a16="http://schemas.microsoft.com/office/drawing/2014/main" id="{80F57807-3C44-484E-9448-29FEC848D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26" name="Text Box 23">
            <a:extLst>
              <a:ext uri="{FF2B5EF4-FFF2-40B4-BE49-F238E27FC236}">
                <a16:creationId xmlns:a16="http://schemas.microsoft.com/office/drawing/2014/main" id="{419E6715-B680-447C-8B9A-974459572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27" name="Text Box 24">
            <a:extLst>
              <a:ext uri="{FF2B5EF4-FFF2-40B4-BE49-F238E27FC236}">
                <a16:creationId xmlns:a16="http://schemas.microsoft.com/office/drawing/2014/main" id="{396C0E92-DC61-4D2F-9078-4E10F859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28" name="Text Box 25">
            <a:extLst>
              <a:ext uri="{FF2B5EF4-FFF2-40B4-BE49-F238E27FC236}">
                <a16:creationId xmlns:a16="http://schemas.microsoft.com/office/drawing/2014/main" id="{0BF836EB-3068-4390-8AA3-7BAA44F37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1529" name="Text Box 26">
            <a:extLst>
              <a:ext uri="{FF2B5EF4-FFF2-40B4-BE49-F238E27FC236}">
                <a16:creationId xmlns:a16="http://schemas.microsoft.com/office/drawing/2014/main" id="{1C7A85CB-771C-4D10-BE40-C3039CD5A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30" name="Text Box 27">
            <a:extLst>
              <a:ext uri="{FF2B5EF4-FFF2-40B4-BE49-F238E27FC236}">
                <a16:creationId xmlns:a16="http://schemas.microsoft.com/office/drawing/2014/main" id="{E73F743D-40AD-4728-AB6A-158630F3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31" name="Text Box 28">
            <a:extLst>
              <a:ext uri="{FF2B5EF4-FFF2-40B4-BE49-F238E27FC236}">
                <a16:creationId xmlns:a16="http://schemas.microsoft.com/office/drawing/2014/main" id="{D5A37566-4F29-404E-A01B-B02BCE720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32" name="Text Box 29">
            <a:extLst>
              <a:ext uri="{FF2B5EF4-FFF2-40B4-BE49-F238E27FC236}">
                <a16:creationId xmlns:a16="http://schemas.microsoft.com/office/drawing/2014/main" id="{B1548F8C-85F7-4122-AAAF-8519E3D22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33" name="Text Box 30">
            <a:extLst>
              <a:ext uri="{FF2B5EF4-FFF2-40B4-BE49-F238E27FC236}">
                <a16:creationId xmlns:a16="http://schemas.microsoft.com/office/drawing/2014/main" id="{8E6DB3C8-870D-4357-AEF3-F48BDA01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21534" name="Text Box 31">
            <a:extLst>
              <a:ext uri="{FF2B5EF4-FFF2-40B4-BE49-F238E27FC236}">
                <a16:creationId xmlns:a16="http://schemas.microsoft.com/office/drawing/2014/main" id="{16420818-6CD0-4D3A-AD29-20BCF7950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35" name="Text Box 32">
            <a:extLst>
              <a:ext uri="{FF2B5EF4-FFF2-40B4-BE49-F238E27FC236}">
                <a16:creationId xmlns:a16="http://schemas.microsoft.com/office/drawing/2014/main" id="{0B71B5AC-C784-426D-A729-B98616DBD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36" name="Text Box 33">
            <a:extLst>
              <a:ext uri="{FF2B5EF4-FFF2-40B4-BE49-F238E27FC236}">
                <a16:creationId xmlns:a16="http://schemas.microsoft.com/office/drawing/2014/main" id="{351467CF-046A-44E0-B3FC-4D17CD66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37" name="Text Box 34">
            <a:extLst>
              <a:ext uri="{FF2B5EF4-FFF2-40B4-BE49-F238E27FC236}">
                <a16:creationId xmlns:a16="http://schemas.microsoft.com/office/drawing/2014/main" id="{0402E29B-BF76-47A2-B4EE-91B086565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1538" name="Oval 35">
            <a:extLst>
              <a:ext uri="{FF2B5EF4-FFF2-40B4-BE49-F238E27FC236}">
                <a16:creationId xmlns:a16="http://schemas.microsoft.com/office/drawing/2014/main" id="{FB42AC2E-C339-404C-B8A7-AF9D189E3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39" name="Oval 36">
            <a:extLst>
              <a:ext uri="{FF2B5EF4-FFF2-40B4-BE49-F238E27FC236}">
                <a16:creationId xmlns:a16="http://schemas.microsoft.com/office/drawing/2014/main" id="{8568996B-AC75-42A3-A9C3-2BC47EED6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40" name="Oval 37">
            <a:extLst>
              <a:ext uri="{FF2B5EF4-FFF2-40B4-BE49-F238E27FC236}">
                <a16:creationId xmlns:a16="http://schemas.microsoft.com/office/drawing/2014/main" id="{02BAA629-CE9F-45D9-A263-6DDCE2CEC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41" name="Oval 38">
            <a:extLst>
              <a:ext uri="{FF2B5EF4-FFF2-40B4-BE49-F238E27FC236}">
                <a16:creationId xmlns:a16="http://schemas.microsoft.com/office/drawing/2014/main" id="{A275E8A0-A06B-496C-B3B7-EC25F2B8C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42" name="Oval 39">
            <a:extLst>
              <a:ext uri="{FF2B5EF4-FFF2-40B4-BE49-F238E27FC236}">
                <a16:creationId xmlns:a16="http://schemas.microsoft.com/office/drawing/2014/main" id="{219D756F-5006-4E0A-83E2-A03452CD5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43" name="Oval 40">
            <a:extLst>
              <a:ext uri="{FF2B5EF4-FFF2-40B4-BE49-F238E27FC236}">
                <a16:creationId xmlns:a16="http://schemas.microsoft.com/office/drawing/2014/main" id="{4A9DAC13-7353-445B-A10E-ED6F13570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44" name="Oval 41">
            <a:extLst>
              <a:ext uri="{FF2B5EF4-FFF2-40B4-BE49-F238E27FC236}">
                <a16:creationId xmlns:a16="http://schemas.microsoft.com/office/drawing/2014/main" id="{B9AB8DAE-27BE-483B-9600-8E191D1D2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45" name="Oval 42">
            <a:extLst>
              <a:ext uri="{FF2B5EF4-FFF2-40B4-BE49-F238E27FC236}">
                <a16:creationId xmlns:a16="http://schemas.microsoft.com/office/drawing/2014/main" id="{A7F7EB1D-94F1-413B-9A50-191FDA5F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46" name="Oval 43">
            <a:extLst>
              <a:ext uri="{FF2B5EF4-FFF2-40B4-BE49-F238E27FC236}">
                <a16:creationId xmlns:a16="http://schemas.microsoft.com/office/drawing/2014/main" id="{CF9FFC61-4E1B-4BBB-8B6A-FA3669B26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47" name="Oval 44">
            <a:extLst>
              <a:ext uri="{FF2B5EF4-FFF2-40B4-BE49-F238E27FC236}">
                <a16:creationId xmlns:a16="http://schemas.microsoft.com/office/drawing/2014/main" id="{90FF0E30-4AB7-452B-8696-5EB9D5EAB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21548" name="Oval 45">
            <a:extLst>
              <a:ext uri="{FF2B5EF4-FFF2-40B4-BE49-F238E27FC236}">
                <a16:creationId xmlns:a16="http://schemas.microsoft.com/office/drawing/2014/main" id="{7F14A5FF-8722-42E7-A3FA-54B8906A9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49" name="Oval 46">
            <a:extLst>
              <a:ext uri="{FF2B5EF4-FFF2-40B4-BE49-F238E27FC236}">
                <a16:creationId xmlns:a16="http://schemas.microsoft.com/office/drawing/2014/main" id="{CB5FEA66-D8A4-4CF8-B277-200A7202D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50" name="Oval 47">
            <a:extLst>
              <a:ext uri="{FF2B5EF4-FFF2-40B4-BE49-F238E27FC236}">
                <a16:creationId xmlns:a16="http://schemas.microsoft.com/office/drawing/2014/main" id="{202B5ED9-475E-42C4-BBC3-7C8DF870D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51" name="Oval 48">
            <a:extLst>
              <a:ext uri="{FF2B5EF4-FFF2-40B4-BE49-F238E27FC236}">
                <a16:creationId xmlns:a16="http://schemas.microsoft.com/office/drawing/2014/main" id="{1EFB4365-A5AC-4ECC-ABD9-5E8D564CD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1552" name="Oval 49">
            <a:extLst>
              <a:ext uri="{FF2B5EF4-FFF2-40B4-BE49-F238E27FC236}">
                <a16:creationId xmlns:a16="http://schemas.microsoft.com/office/drawing/2014/main" id="{A99BE36D-1D83-4FB2-8498-E75427A05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" name="Slide 18">
            <a:hlinkClick r:id="" action="ppaction://media"/>
            <a:extLst>
              <a:ext uri="{FF2B5EF4-FFF2-40B4-BE49-F238E27FC236}">
                <a16:creationId xmlns:a16="http://schemas.microsoft.com/office/drawing/2014/main" id="{1CC478F2-6B58-44A1-86A7-FAF5F60FE4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984" y="615014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26CE1852-DFE5-4AA6-B290-634D33D55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31" name="AutoShape 4">
            <a:extLst>
              <a:ext uri="{FF2B5EF4-FFF2-40B4-BE49-F238E27FC236}">
                <a16:creationId xmlns:a16="http://schemas.microsoft.com/office/drawing/2014/main" id="{996295D6-9A95-4E8B-88DB-8AD8321DC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608" name="AutoShape 80">
            <a:extLst>
              <a:ext uri="{FF2B5EF4-FFF2-40B4-BE49-F238E27FC236}">
                <a16:creationId xmlns:a16="http://schemas.microsoft.com/office/drawing/2014/main" id="{B1B9B7C7-898E-4541-98F1-7A53B7CD8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1330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33" name="AutoShape 5">
            <a:extLst>
              <a:ext uri="{FF2B5EF4-FFF2-40B4-BE49-F238E27FC236}">
                <a16:creationId xmlns:a16="http://schemas.microsoft.com/office/drawing/2014/main" id="{626F3DBA-2866-4187-8048-944ED09F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34" name="AutoShape 6">
            <a:extLst>
              <a:ext uri="{FF2B5EF4-FFF2-40B4-BE49-F238E27FC236}">
                <a16:creationId xmlns:a16="http://schemas.microsoft.com/office/drawing/2014/main" id="{E598C03D-D5AD-45BF-AD60-281E1481E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35" name="AutoShape 7">
            <a:extLst>
              <a:ext uri="{FF2B5EF4-FFF2-40B4-BE49-F238E27FC236}">
                <a16:creationId xmlns:a16="http://schemas.microsoft.com/office/drawing/2014/main" id="{52765028-A6A5-4939-9819-352DA3016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DC293C0D-2F2A-431B-AA4C-DC61AB3614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E7FCBCDF-5580-4803-B284-2D8C01C7D5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92BE0AE6-F5DF-47BC-B623-383577C2B3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8BEE8E46-3669-4DED-9BEE-391AF8B4CE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57287990-157A-40B9-8B33-259DAC3410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10B11BE5-D2AC-4F15-A183-A88BF06D13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87AAFF2E-E542-4936-9FE6-2729C60D5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A: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Κόκκινη κάρτα</a:t>
            </a:r>
            <a:endParaRPr lang="en-US" altLang="el-GR" b="1">
              <a:solidFill>
                <a:srgbClr val="FFCC00"/>
              </a:solidFill>
            </a:endParaRP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C27085E7-5619-4066-B3D3-7880A322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340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Γ: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Τίποτα</a:t>
            </a:r>
            <a:endParaRPr lang="en-US" altLang="el-GR" b="1">
              <a:solidFill>
                <a:srgbClr val="FFCC00"/>
              </a:solidFill>
            </a:endParaRPr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FFEB8B66-39C3-4DE4-A53E-2288A182F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B: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Κίτρινη κάρτα</a:t>
            </a:r>
            <a:endParaRPr lang="en-US" altLang="el-GR" b="1">
              <a:solidFill>
                <a:srgbClr val="FFCC00"/>
              </a:solidFill>
            </a:endParaRPr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859D95F5-A762-428E-83BE-21E149703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Γλειφιτζούρι </a:t>
            </a:r>
            <a:endParaRPr lang="en-US" altLang="el-GR" b="1">
              <a:solidFill>
                <a:srgbClr val="FFCC00"/>
              </a:solidFill>
            </a:endParaRPr>
          </a:p>
        </p:txBody>
      </p:sp>
      <p:sp>
        <p:nvSpPr>
          <p:cNvPr id="22546" name="Oval 18">
            <a:extLst>
              <a:ext uri="{FF2B5EF4-FFF2-40B4-BE49-F238E27FC236}">
                <a16:creationId xmlns:a16="http://schemas.microsoft.com/office/drawing/2014/main" id="{F77CC62B-97D1-4A73-8BC8-4B2FFDC3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47" name="Oval 19">
            <a:extLst>
              <a:ext uri="{FF2B5EF4-FFF2-40B4-BE49-F238E27FC236}">
                <a16:creationId xmlns:a16="http://schemas.microsoft.com/office/drawing/2014/main" id="{B107D454-B6DD-4C68-81F7-32F010C1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48" name="Oval 20">
            <a:extLst>
              <a:ext uri="{FF2B5EF4-FFF2-40B4-BE49-F238E27FC236}">
                <a16:creationId xmlns:a16="http://schemas.microsoft.com/office/drawing/2014/main" id="{813ECA77-B51C-400A-A817-03FB36100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id="{8BEB8F70-4F84-4353-9576-DDE9F0F6F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2550" name="Rectangle 22">
            <a:extLst>
              <a:ext uri="{FF2B5EF4-FFF2-40B4-BE49-F238E27FC236}">
                <a16:creationId xmlns:a16="http://schemas.microsoft.com/office/drawing/2014/main" id="{1F918292-83D0-4807-B702-BDE30BA14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51" name="Text Box 23">
            <a:extLst>
              <a:ext uri="{FF2B5EF4-FFF2-40B4-BE49-F238E27FC236}">
                <a16:creationId xmlns:a16="http://schemas.microsoft.com/office/drawing/2014/main" id="{6627F970-FD02-4FAC-8AA4-785DD4D99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2552" name="Text Box 24">
            <a:extLst>
              <a:ext uri="{FF2B5EF4-FFF2-40B4-BE49-F238E27FC236}">
                <a16:creationId xmlns:a16="http://schemas.microsoft.com/office/drawing/2014/main" id="{BA52AB62-46DE-4D40-B6A9-CF770381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53" name="Text Box 25">
            <a:extLst>
              <a:ext uri="{FF2B5EF4-FFF2-40B4-BE49-F238E27FC236}">
                <a16:creationId xmlns:a16="http://schemas.microsoft.com/office/drawing/2014/main" id="{CBCCD450-F7F0-418A-9447-DD36D5226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54" name="Text Box 26">
            <a:extLst>
              <a:ext uri="{FF2B5EF4-FFF2-40B4-BE49-F238E27FC236}">
                <a16:creationId xmlns:a16="http://schemas.microsoft.com/office/drawing/2014/main" id="{05208167-EE4F-4ACC-B324-5C3D5109B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55" name="Text Box 27">
            <a:extLst>
              <a:ext uri="{FF2B5EF4-FFF2-40B4-BE49-F238E27FC236}">
                <a16:creationId xmlns:a16="http://schemas.microsoft.com/office/drawing/2014/main" id="{75890A9E-94DF-48D8-ACDE-879F89A10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56" name="Text Box 28">
            <a:extLst>
              <a:ext uri="{FF2B5EF4-FFF2-40B4-BE49-F238E27FC236}">
                <a16:creationId xmlns:a16="http://schemas.microsoft.com/office/drawing/2014/main" id="{E1CC2D7B-757C-43AC-82C9-6769A3220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2557" name="Rectangle 29">
            <a:extLst>
              <a:ext uri="{FF2B5EF4-FFF2-40B4-BE49-F238E27FC236}">
                <a16:creationId xmlns:a16="http://schemas.microsoft.com/office/drawing/2014/main" id="{D60831FB-8FFC-4423-BE0D-8B817628A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22098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58" name="Text Box 30">
            <a:extLst>
              <a:ext uri="{FF2B5EF4-FFF2-40B4-BE49-F238E27FC236}">
                <a16:creationId xmlns:a16="http://schemas.microsoft.com/office/drawing/2014/main" id="{49879AF3-593B-4E21-9488-0334E79CB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59" name="Text Box 31">
            <a:extLst>
              <a:ext uri="{FF2B5EF4-FFF2-40B4-BE49-F238E27FC236}">
                <a16:creationId xmlns:a16="http://schemas.microsoft.com/office/drawing/2014/main" id="{E5F7BF9C-3E08-43F0-93F8-95BF26D4E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60" name="Text Box 32">
            <a:extLst>
              <a:ext uri="{FF2B5EF4-FFF2-40B4-BE49-F238E27FC236}">
                <a16:creationId xmlns:a16="http://schemas.microsoft.com/office/drawing/2014/main" id="{E1790C04-BDDE-48A3-B817-64B6F4646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61" name="Text Box 33">
            <a:extLst>
              <a:ext uri="{FF2B5EF4-FFF2-40B4-BE49-F238E27FC236}">
                <a16:creationId xmlns:a16="http://schemas.microsoft.com/office/drawing/2014/main" id="{D41B49BA-BB62-41A5-AFE2-9E2E654B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62" name="Text Box 34">
            <a:extLst>
              <a:ext uri="{FF2B5EF4-FFF2-40B4-BE49-F238E27FC236}">
                <a16:creationId xmlns:a16="http://schemas.microsoft.com/office/drawing/2014/main" id="{59C412B2-FF13-4F08-BC36-6CCE3BE24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2563" name="Text Box 35">
            <a:extLst>
              <a:ext uri="{FF2B5EF4-FFF2-40B4-BE49-F238E27FC236}">
                <a16:creationId xmlns:a16="http://schemas.microsoft.com/office/drawing/2014/main" id="{37F29DDB-8A7E-44B9-8BDE-2CE587056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64" name="Text Box 36">
            <a:extLst>
              <a:ext uri="{FF2B5EF4-FFF2-40B4-BE49-F238E27FC236}">
                <a16:creationId xmlns:a16="http://schemas.microsoft.com/office/drawing/2014/main" id="{539D5DFF-9B9C-44CD-9AFD-D946B47BA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65" name="Text Box 37">
            <a:extLst>
              <a:ext uri="{FF2B5EF4-FFF2-40B4-BE49-F238E27FC236}">
                <a16:creationId xmlns:a16="http://schemas.microsoft.com/office/drawing/2014/main" id="{635734ED-036F-4B23-A02C-F46244184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66" name="Text Box 38">
            <a:extLst>
              <a:ext uri="{FF2B5EF4-FFF2-40B4-BE49-F238E27FC236}">
                <a16:creationId xmlns:a16="http://schemas.microsoft.com/office/drawing/2014/main" id="{9C3773D4-53EC-405B-B8CF-A410FE01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67" name="Text Box 39">
            <a:extLst>
              <a:ext uri="{FF2B5EF4-FFF2-40B4-BE49-F238E27FC236}">
                <a16:creationId xmlns:a16="http://schemas.microsoft.com/office/drawing/2014/main" id="{48761D2B-0704-4C1F-BCC8-AB165773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€1000000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2568" name="Text Box 40">
            <a:extLst>
              <a:ext uri="{FF2B5EF4-FFF2-40B4-BE49-F238E27FC236}">
                <a16:creationId xmlns:a16="http://schemas.microsoft.com/office/drawing/2014/main" id="{DDAFBEA7-B9E5-4D29-8464-A279FA27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69" name="Text Box 41">
            <a:extLst>
              <a:ext uri="{FF2B5EF4-FFF2-40B4-BE49-F238E27FC236}">
                <a16:creationId xmlns:a16="http://schemas.microsoft.com/office/drawing/2014/main" id="{93D3B155-8AAF-4AD5-B0CA-79A26D8C1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70" name="Text Box 42">
            <a:extLst>
              <a:ext uri="{FF2B5EF4-FFF2-40B4-BE49-F238E27FC236}">
                <a16:creationId xmlns:a16="http://schemas.microsoft.com/office/drawing/2014/main" id="{60094EDE-102A-400D-A12D-412DC4A24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71" name="Text Box 43">
            <a:extLst>
              <a:ext uri="{FF2B5EF4-FFF2-40B4-BE49-F238E27FC236}">
                <a16:creationId xmlns:a16="http://schemas.microsoft.com/office/drawing/2014/main" id="{355C25BB-19AF-4AA6-8B78-F3038D32E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72" name="Text Box 44">
            <a:extLst>
              <a:ext uri="{FF2B5EF4-FFF2-40B4-BE49-F238E27FC236}">
                <a16:creationId xmlns:a16="http://schemas.microsoft.com/office/drawing/2014/main" id="{EB45517D-2CE1-4B51-B749-D8E6A65A8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2573" name="Text Box 45">
            <a:extLst>
              <a:ext uri="{FF2B5EF4-FFF2-40B4-BE49-F238E27FC236}">
                <a16:creationId xmlns:a16="http://schemas.microsoft.com/office/drawing/2014/main" id="{B0276D7F-AF79-46B5-B5CA-5EC277941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74" name="Text Box 46">
            <a:extLst>
              <a:ext uri="{FF2B5EF4-FFF2-40B4-BE49-F238E27FC236}">
                <a16:creationId xmlns:a16="http://schemas.microsoft.com/office/drawing/2014/main" id="{12F4643E-932F-46A9-9AF0-D7B0C7131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75" name="Text Box 47">
            <a:extLst>
              <a:ext uri="{FF2B5EF4-FFF2-40B4-BE49-F238E27FC236}">
                <a16:creationId xmlns:a16="http://schemas.microsoft.com/office/drawing/2014/main" id="{423750B7-618F-4E5D-BA62-9315BC316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76" name="Text Box 48">
            <a:extLst>
              <a:ext uri="{FF2B5EF4-FFF2-40B4-BE49-F238E27FC236}">
                <a16:creationId xmlns:a16="http://schemas.microsoft.com/office/drawing/2014/main" id="{24D2D9E6-1D84-45EE-9117-9854DB518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77" name="Text Box 49">
            <a:extLst>
              <a:ext uri="{FF2B5EF4-FFF2-40B4-BE49-F238E27FC236}">
                <a16:creationId xmlns:a16="http://schemas.microsoft.com/office/drawing/2014/main" id="{F63B1B37-1F04-4950-A2BB-976C69C91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22578" name="Text Box 50">
            <a:extLst>
              <a:ext uri="{FF2B5EF4-FFF2-40B4-BE49-F238E27FC236}">
                <a16:creationId xmlns:a16="http://schemas.microsoft.com/office/drawing/2014/main" id="{E3697B60-8AF8-4C56-AFF2-0B1644B2F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79" name="Text Box 51">
            <a:extLst>
              <a:ext uri="{FF2B5EF4-FFF2-40B4-BE49-F238E27FC236}">
                <a16:creationId xmlns:a16="http://schemas.microsoft.com/office/drawing/2014/main" id="{B95462E2-A4BD-48BD-9614-F6BC97C42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80" name="Text Box 52">
            <a:extLst>
              <a:ext uri="{FF2B5EF4-FFF2-40B4-BE49-F238E27FC236}">
                <a16:creationId xmlns:a16="http://schemas.microsoft.com/office/drawing/2014/main" id="{AC934A45-D107-41FD-AA32-BA99B856F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81" name="Text Box 53">
            <a:extLst>
              <a:ext uri="{FF2B5EF4-FFF2-40B4-BE49-F238E27FC236}">
                <a16:creationId xmlns:a16="http://schemas.microsoft.com/office/drawing/2014/main" id="{94E14D74-6C5C-4105-AE4A-BE5483817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2582" name="Oval 54">
            <a:extLst>
              <a:ext uri="{FF2B5EF4-FFF2-40B4-BE49-F238E27FC236}">
                <a16:creationId xmlns:a16="http://schemas.microsoft.com/office/drawing/2014/main" id="{D73E0692-9C9A-44E0-A4A2-5296168D0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83" name="Oval 55">
            <a:extLst>
              <a:ext uri="{FF2B5EF4-FFF2-40B4-BE49-F238E27FC236}">
                <a16:creationId xmlns:a16="http://schemas.microsoft.com/office/drawing/2014/main" id="{AD6BB2D3-08A5-47D6-A9E7-C36784259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84" name="Oval 56">
            <a:extLst>
              <a:ext uri="{FF2B5EF4-FFF2-40B4-BE49-F238E27FC236}">
                <a16:creationId xmlns:a16="http://schemas.microsoft.com/office/drawing/2014/main" id="{83FDBFCD-4AA9-4077-8052-1C5190134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85" name="Oval 57">
            <a:extLst>
              <a:ext uri="{FF2B5EF4-FFF2-40B4-BE49-F238E27FC236}">
                <a16:creationId xmlns:a16="http://schemas.microsoft.com/office/drawing/2014/main" id="{D4696BD0-0ADD-46FC-8B31-A8B9ABEDD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86" name="Oval 58">
            <a:extLst>
              <a:ext uri="{FF2B5EF4-FFF2-40B4-BE49-F238E27FC236}">
                <a16:creationId xmlns:a16="http://schemas.microsoft.com/office/drawing/2014/main" id="{F41F2543-2B80-45DE-B4EF-7C3C4B06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87" name="Oval 59">
            <a:extLst>
              <a:ext uri="{FF2B5EF4-FFF2-40B4-BE49-F238E27FC236}">
                <a16:creationId xmlns:a16="http://schemas.microsoft.com/office/drawing/2014/main" id="{3D4910A1-3F20-43CE-8F2B-005B91BB9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88" name="Oval 60">
            <a:extLst>
              <a:ext uri="{FF2B5EF4-FFF2-40B4-BE49-F238E27FC236}">
                <a16:creationId xmlns:a16="http://schemas.microsoft.com/office/drawing/2014/main" id="{4D6E1391-6576-430F-BE12-0D7A03FE1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89" name="Oval 61">
            <a:extLst>
              <a:ext uri="{FF2B5EF4-FFF2-40B4-BE49-F238E27FC236}">
                <a16:creationId xmlns:a16="http://schemas.microsoft.com/office/drawing/2014/main" id="{31B1EB1D-8909-43DD-AD3E-4D6E9410B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90" name="Oval 62">
            <a:extLst>
              <a:ext uri="{FF2B5EF4-FFF2-40B4-BE49-F238E27FC236}">
                <a16:creationId xmlns:a16="http://schemas.microsoft.com/office/drawing/2014/main" id="{F4AFA9D4-1BEE-4C97-BBB6-A416D6ABD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91" name="Oval 63">
            <a:extLst>
              <a:ext uri="{FF2B5EF4-FFF2-40B4-BE49-F238E27FC236}">
                <a16:creationId xmlns:a16="http://schemas.microsoft.com/office/drawing/2014/main" id="{A1BC5C49-F592-46ED-8555-B4B71D54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22592" name="Oval 64">
            <a:extLst>
              <a:ext uri="{FF2B5EF4-FFF2-40B4-BE49-F238E27FC236}">
                <a16:creationId xmlns:a16="http://schemas.microsoft.com/office/drawing/2014/main" id="{6CDDE59F-6C34-4096-989B-CF974800B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93" name="Oval 65">
            <a:extLst>
              <a:ext uri="{FF2B5EF4-FFF2-40B4-BE49-F238E27FC236}">
                <a16:creationId xmlns:a16="http://schemas.microsoft.com/office/drawing/2014/main" id="{78F5166F-200E-4576-B473-9C79C26FB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94" name="Oval 66">
            <a:extLst>
              <a:ext uri="{FF2B5EF4-FFF2-40B4-BE49-F238E27FC236}">
                <a16:creationId xmlns:a16="http://schemas.microsoft.com/office/drawing/2014/main" id="{C1DC613A-2175-4C92-9127-D791B597B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95" name="Oval 67">
            <a:extLst>
              <a:ext uri="{FF2B5EF4-FFF2-40B4-BE49-F238E27FC236}">
                <a16:creationId xmlns:a16="http://schemas.microsoft.com/office/drawing/2014/main" id="{2E436139-D0D7-4BA7-A2CD-BBCD89BDA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96" name="Oval 68">
            <a:extLst>
              <a:ext uri="{FF2B5EF4-FFF2-40B4-BE49-F238E27FC236}">
                <a16:creationId xmlns:a16="http://schemas.microsoft.com/office/drawing/2014/main" id="{E33A7F0C-5485-4141-B5C9-8FA1639F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2597" name="Picture 69">
            <a:extLst>
              <a:ext uri="{FF2B5EF4-FFF2-40B4-BE49-F238E27FC236}">
                <a16:creationId xmlns:a16="http://schemas.microsoft.com/office/drawing/2014/main" id="{6A16CF28-F118-4781-9BD8-13E0CB56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98" name="AutoShape 70">
            <a:extLst>
              <a:ext uri="{FF2B5EF4-FFF2-40B4-BE49-F238E27FC236}">
                <a16:creationId xmlns:a16="http://schemas.microsoft.com/office/drawing/2014/main" id="{D5E8E523-8E47-4ECB-ADE3-E7067AA0B4D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599" name="Oval 71">
            <a:extLst>
              <a:ext uri="{FF2B5EF4-FFF2-40B4-BE49-F238E27FC236}">
                <a16:creationId xmlns:a16="http://schemas.microsoft.com/office/drawing/2014/main" id="{525D7F19-C5EB-459E-88CE-13C301422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600" name="AutoShape 72">
            <a:extLst>
              <a:ext uri="{FF2B5EF4-FFF2-40B4-BE49-F238E27FC236}">
                <a16:creationId xmlns:a16="http://schemas.microsoft.com/office/drawing/2014/main" id="{4F101227-9FF1-43A4-AF76-D7A87B05CFB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601" name="Oval 73">
            <a:extLst>
              <a:ext uri="{FF2B5EF4-FFF2-40B4-BE49-F238E27FC236}">
                <a16:creationId xmlns:a16="http://schemas.microsoft.com/office/drawing/2014/main" id="{15B210B0-083E-422A-B994-1EBFA2D2B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602" name="AutoShape 74">
            <a:extLst>
              <a:ext uri="{FF2B5EF4-FFF2-40B4-BE49-F238E27FC236}">
                <a16:creationId xmlns:a16="http://schemas.microsoft.com/office/drawing/2014/main" id="{00D3D0C3-FDFB-4D99-B6DF-F3E4E16D4D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603" name="Oval 75">
            <a:extLst>
              <a:ext uri="{FF2B5EF4-FFF2-40B4-BE49-F238E27FC236}">
                <a16:creationId xmlns:a16="http://schemas.microsoft.com/office/drawing/2014/main" id="{EDA37779-2243-4B07-AD07-372208863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2604" name="Text Box 76">
            <a:extLst>
              <a:ext uri="{FF2B5EF4-FFF2-40B4-BE49-F238E27FC236}">
                <a16:creationId xmlns:a16="http://schemas.microsoft.com/office/drawing/2014/main" id="{2E6E3608-58CC-45FF-B13F-A3A6D631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125"/>
            <a:ext cx="536575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</a:rPr>
              <a:t>Σ’ ένα αγώνα ποδοσφαίρου όταν ένας</a:t>
            </a:r>
          </a:p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</a:rPr>
              <a:t>παίκτης κτυπήσει βίαια και εσκεμμένα</a:t>
            </a:r>
          </a:p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</a:rPr>
              <a:t>αντίπαλο ο διαιτητής θα του δώσει</a:t>
            </a:r>
            <a:r>
              <a:rPr lang="en-US" altLang="el-GR">
                <a:solidFill>
                  <a:schemeClr val="bg1"/>
                </a:solidFill>
              </a:rPr>
              <a:t>:</a:t>
            </a:r>
            <a:r>
              <a:rPr lang="el-GR" altLang="el-GR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l-GR" altLang="el-GR" sz="4000">
                <a:solidFill>
                  <a:schemeClr val="bg1"/>
                </a:solidFill>
              </a:rPr>
              <a:t> </a:t>
            </a:r>
            <a:endParaRPr lang="en-US" altLang="el-GR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utoUpdateAnimBg="0"/>
      <p:bldP spid="22543" grpId="0" autoUpdateAnimBg="0"/>
      <p:bldP spid="22544" grpId="0" autoUpdateAnimBg="0"/>
      <p:bldP spid="22545" grpId="0" autoUpdateAnimBg="0"/>
      <p:bldP spid="2260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7">
            <a:extLst>
              <a:ext uri="{FF2B5EF4-FFF2-40B4-BE49-F238E27FC236}">
                <a16:creationId xmlns:a16="http://schemas.microsoft.com/office/drawing/2014/main" id="{E08E4AEC-2228-4CA2-9346-E8DF8D33A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1468438"/>
            <a:ext cx="6761162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6000" dirty="0">
                <a:solidFill>
                  <a:schemeClr val="bg1"/>
                </a:solidFill>
                <a:cs typeface="Times New Roman" panose="02020603050405020304" pitchFamily="18" charset="0"/>
              </a:rPr>
              <a:t>Ερωτήσεις για τη Φυσική Αγωγή</a:t>
            </a:r>
            <a:endParaRPr lang="en-US" altLang="el-GR" sz="6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Slide 2">
            <a:hlinkClick r:id="" action="ppaction://media"/>
            <a:extLst>
              <a:ext uri="{FF2B5EF4-FFF2-40B4-BE49-F238E27FC236}">
                <a16:creationId xmlns:a16="http://schemas.microsoft.com/office/drawing/2014/main" id="{61FEB400-51FC-43E6-A2E6-BF7AE182C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320" y="588653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58857FF5-3DF5-482F-80DD-4C1A36B3C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606675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93882AF5-D3C7-458C-899E-B19313EA6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0591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0177670A-5AF5-4253-982D-1D5A07625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7BA83236-B351-4CB5-A946-1E886E2C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58" name="Text Box 7">
            <a:extLst>
              <a:ext uri="{FF2B5EF4-FFF2-40B4-BE49-F238E27FC236}">
                <a16:creationId xmlns:a16="http://schemas.microsoft.com/office/drawing/2014/main" id="{EF639769-F901-445A-9A9D-F0BB9F43F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074A389C-C000-4713-826C-B8A8C7A34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60" name="Text Box 9">
            <a:extLst>
              <a:ext uri="{FF2B5EF4-FFF2-40B4-BE49-F238E27FC236}">
                <a16:creationId xmlns:a16="http://schemas.microsoft.com/office/drawing/2014/main" id="{7C96FF52-7F6B-41FE-AE92-35787FB05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61" name="Text Box 10">
            <a:extLst>
              <a:ext uri="{FF2B5EF4-FFF2-40B4-BE49-F238E27FC236}">
                <a16:creationId xmlns:a16="http://schemas.microsoft.com/office/drawing/2014/main" id="{D947BB67-A726-4DDB-8180-5490C1DB5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3562" name="Text Box 11">
            <a:extLst>
              <a:ext uri="{FF2B5EF4-FFF2-40B4-BE49-F238E27FC236}">
                <a16:creationId xmlns:a16="http://schemas.microsoft.com/office/drawing/2014/main" id="{B39E6824-2E22-42F5-B8CA-F1B70D8BE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63" name="Text Box 12">
            <a:extLst>
              <a:ext uri="{FF2B5EF4-FFF2-40B4-BE49-F238E27FC236}">
                <a16:creationId xmlns:a16="http://schemas.microsoft.com/office/drawing/2014/main" id="{E4810EB4-8413-4B7C-8392-A0C034388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64" name="Text Box 13">
            <a:extLst>
              <a:ext uri="{FF2B5EF4-FFF2-40B4-BE49-F238E27FC236}">
                <a16:creationId xmlns:a16="http://schemas.microsoft.com/office/drawing/2014/main" id="{D59765B6-D311-4405-BA84-4F9547CB0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65" name="Text Box 14">
            <a:extLst>
              <a:ext uri="{FF2B5EF4-FFF2-40B4-BE49-F238E27FC236}">
                <a16:creationId xmlns:a16="http://schemas.microsoft.com/office/drawing/2014/main" id="{72C83E95-5D9B-4039-9A78-86679B4B2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66" name="Text Box 15">
            <a:extLst>
              <a:ext uri="{FF2B5EF4-FFF2-40B4-BE49-F238E27FC236}">
                <a16:creationId xmlns:a16="http://schemas.microsoft.com/office/drawing/2014/main" id="{380B4A12-F3A5-4AD6-94FE-7FCCD692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3567" name="Text Box 16">
            <a:extLst>
              <a:ext uri="{FF2B5EF4-FFF2-40B4-BE49-F238E27FC236}">
                <a16:creationId xmlns:a16="http://schemas.microsoft.com/office/drawing/2014/main" id="{CD6ADE14-3669-4CFF-99AF-A9B2AB71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68" name="Text Box 17">
            <a:extLst>
              <a:ext uri="{FF2B5EF4-FFF2-40B4-BE49-F238E27FC236}">
                <a16:creationId xmlns:a16="http://schemas.microsoft.com/office/drawing/2014/main" id="{B2F04AA9-5EBC-4632-9A5C-3FDFDCBDC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69" name="Text Box 18">
            <a:extLst>
              <a:ext uri="{FF2B5EF4-FFF2-40B4-BE49-F238E27FC236}">
                <a16:creationId xmlns:a16="http://schemas.microsoft.com/office/drawing/2014/main" id="{83063FBE-09F5-426F-805E-86DDBA230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70" name="Text Box 19">
            <a:extLst>
              <a:ext uri="{FF2B5EF4-FFF2-40B4-BE49-F238E27FC236}">
                <a16:creationId xmlns:a16="http://schemas.microsoft.com/office/drawing/2014/main" id="{BAA0BD92-EE74-43C4-9EA9-78664C469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71" name="Text Box 20">
            <a:extLst>
              <a:ext uri="{FF2B5EF4-FFF2-40B4-BE49-F238E27FC236}">
                <a16:creationId xmlns:a16="http://schemas.microsoft.com/office/drawing/2014/main" id="{E918A28B-2565-41BB-BABC-7A1923EC9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752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3572" name="Text Box 21">
            <a:extLst>
              <a:ext uri="{FF2B5EF4-FFF2-40B4-BE49-F238E27FC236}">
                <a16:creationId xmlns:a16="http://schemas.microsoft.com/office/drawing/2014/main" id="{903674EE-330A-4EF1-8243-6893DF14F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73" name="Text Box 22">
            <a:extLst>
              <a:ext uri="{FF2B5EF4-FFF2-40B4-BE49-F238E27FC236}">
                <a16:creationId xmlns:a16="http://schemas.microsoft.com/office/drawing/2014/main" id="{B46FD0B6-A139-4832-9109-2F1CB1EE6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74" name="Text Box 23">
            <a:extLst>
              <a:ext uri="{FF2B5EF4-FFF2-40B4-BE49-F238E27FC236}">
                <a16:creationId xmlns:a16="http://schemas.microsoft.com/office/drawing/2014/main" id="{569C3638-B6C0-4B39-8E6A-D7A31CA70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75" name="Text Box 24">
            <a:extLst>
              <a:ext uri="{FF2B5EF4-FFF2-40B4-BE49-F238E27FC236}">
                <a16:creationId xmlns:a16="http://schemas.microsoft.com/office/drawing/2014/main" id="{AF1DCC6F-0F45-4C18-B22F-7DE80337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76" name="Text Box 25">
            <a:extLst>
              <a:ext uri="{FF2B5EF4-FFF2-40B4-BE49-F238E27FC236}">
                <a16:creationId xmlns:a16="http://schemas.microsoft.com/office/drawing/2014/main" id="{1073649B-D438-4A9F-B4FA-21AEB8CC9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3577" name="Text Box 26">
            <a:extLst>
              <a:ext uri="{FF2B5EF4-FFF2-40B4-BE49-F238E27FC236}">
                <a16:creationId xmlns:a16="http://schemas.microsoft.com/office/drawing/2014/main" id="{4AF56165-4E13-49D2-8E64-6282990E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78" name="Text Box 27">
            <a:extLst>
              <a:ext uri="{FF2B5EF4-FFF2-40B4-BE49-F238E27FC236}">
                <a16:creationId xmlns:a16="http://schemas.microsoft.com/office/drawing/2014/main" id="{BDF8FAE8-7B78-4ECB-96A5-E8F7A02DD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79" name="Text Box 28">
            <a:extLst>
              <a:ext uri="{FF2B5EF4-FFF2-40B4-BE49-F238E27FC236}">
                <a16:creationId xmlns:a16="http://schemas.microsoft.com/office/drawing/2014/main" id="{7FB7420A-E0C8-42CF-A55D-C20D3336A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80" name="Text Box 29">
            <a:extLst>
              <a:ext uri="{FF2B5EF4-FFF2-40B4-BE49-F238E27FC236}">
                <a16:creationId xmlns:a16="http://schemas.microsoft.com/office/drawing/2014/main" id="{C3C93A1B-C124-4314-9C38-58627CC0D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81" name="Text Box 30">
            <a:extLst>
              <a:ext uri="{FF2B5EF4-FFF2-40B4-BE49-F238E27FC236}">
                <a16:creationId xmlns:a16="http://schemas.microsoft.com/office/drawing/2014/main" id="{17EF5160-72F7-4696-A733-E1F84ECE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23582" name="Text Box 31">
            <a:extLst>
              <a:ext uri="{FF2B5EF4-FFF2-40B4-BE49-F238E27FC236}">
                <a16:creationId xmlns:a16="http://schemas.microsoft.com/office/drawing/2014/main" id="{E343A51C-1CAD-407A-AC71-E52FFFCC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83" name="Text Box 32">
            <a:extLst>
              <a:ext uri="{FF2B5EF4-FFF2-40B4-BE49-F238E27FC236}">
                <a16:creationId xmlns:a16="http://schemas.microsoft.com/office/drawing/2014/main" id="{14192219-0CCA-46DB-A25F-BAC7C89E4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84" name="Text Box 33">
            <a:extLst>
              <a:ext uri="{FF2B5EF4-FFF2-40B4-BE49-F238E27FC236}">
                <a16:creationId xmlns:a16="http://schemas.microsoft.com/office/drawing/2014/main" id="{AD63F39F-7C2A-46E7-8669-51B605D9B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85" name="Text Box 34">
            <a:extLst>
              <a:ext uri="{FF2B5EF4-FFF2-40B4-BE49-F238E27FC236}">
                <a16:creationId xmlns:a16="http://schemas.microsoft.com/office/drawing/2014/main" id="{E171365F-F4FD-492A-A4DB-D4CAD8E6C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3586" name="Oval 35">
            <a:extLst>
              <a:ext uri="{FF2B5EF4-FFF2-40B4-BE49-F238E27FC236}">
                <a16:creationId xmlns:a16="http://schemas.microsoft.com/office/drawing/2014/main" id="{07BB50AA-5A43-431C-9DCF-0B6F7356A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587" name="Oval 36">
            <a:extLst>
              <a:ext uri="{FF2B5EF4-FFF2-40B4-BE49-F238E27FC236}">
                <a16:creationId xmlns:a16="http://schemas.microsoft.com/office/drawing/2014/main" id="{D103E2C2-A12A-4023-A63F-7E1B778C6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588" name="Oval 37">
            <a:extLst>
              <a:ext uri="{FF2B5EF4-FFF2-40B4-BE49-F238E27FC236}">
                <a16:creationId xmlns:a16="http://schemas.microsoft.com/office/drawing/2014/main" id="{56DBEB26-509C-4BF6-9302-FD4572E09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589" name="Oval 38">
            <a:extLst>
              <a:ext uri="{FF2B5EF4-FFF2-40B4-BE49-F238E27FC236}">
                <a16:creationId xmlns:a16="http://schemas.microsoft.com/office/drawing/2014/main" id="{B250329E-2FB0-408B-A581-6E90A8BCB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590" name="Oval 39">
            <a:extLst>
              <a:ext uri="{FF2B5EF4-FFF2-40B4-BE49-F238E27FC236}">
                <a16:creationId xmlns:a16="http://schemas.microsoft.com/office/drawing/2014/main" id="{5FB92BC1-5D42-450B-A4F6-849CD6B42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591" name="Oval 40">
            <a:extLst>
              <a:ext uri="{FF2B5EF4-FFF2-40B4-BE49-F238E27FC236}">
                <a16:creationId xmlns:a16="http://schemas.microsoft.com/office/drawing/2014/main" id="{D7E18239-B655-499A-9AE9-4F57BFB3B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592" name="Oval 41">
            <a:extLst>
              <a:ext uri="{FF2B5EF4-FFF2-40B4-BE49-F238E27FC236}">
                <a16:creationId xmlns:a16="http://schemas.microsoft.com/office/drawing/2014/main" id="{4E47CD80-A9FB-4C1F-94E3-FFBD44957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593" name="Oval 42">
            <a:extLst>
              <a:ext uri="{FF2B5EF4-FFF2-40B4-BE49-F238E27FC236}">
                <a16:creationId xmlns:a16="http://schemas.microsoft.com/office/drawing/2014/main" id="{D6DA860C-7FA4-4DEC-8123-B27ED333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594" name="Oval 43">
            <a:extLst>
              <a:ext uri="{FF2B5EF4-FFF2-40B4-BE49-F238E27FC236}">
                <a16:creationId xmlns:a16="http://schemas.microsoft.com/office/drawing/2014/main" id="{D91C57C2-E296-4369-AB02-AAA82F046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595" name="Oval 44">
            <a:extLst>
              <a:ext uri="{FF2B5EF4-FFF2-40B4-BE49-F238E27FC236}">
                <a16:creationId xmlns:a16="http://schemas.microsoft.com/office/drawing/2014/main" id="{F1421B35-DFA1-4AD2-BEB2-9CCB493B2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23596" name="Oval 45">
            <a:extLst>
              <a:ext uri="{FF2B5EF4-FFF2-40B4-BE49-F238E27FC236}">
                <a16:creationId xmlns:a16="http://schemas.microsoft.com/office/drawing/2014/main" id="{D984D9E2-C609-4766-8657-04696C6AB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597" name="Oval 46">
            <a:extLst>
              <a:ext uri="{FF2B5EF4-FFF2-40B4-BE49-F238E27FC236}">
                <a16:creationId xmlns:a16="http://schemas.microsoft.com/office/drawing/2014/main" id="{3ACC685A-BDA3-42EF-9929-921239322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598" name="Oval 47">
            <a:extLst>
              <a:ext uri="{FF2B5EF4-FFF2-40B4-BE49-F238E27FC236}">
                <a16:creationId xmlns:a16="http://schemas.microsoft.com/office/drawing/2014/main" id="{98568C5A-BF95-4C1D-AC4E-4883FAD12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599" name="Oval 48">
            <a:extLst>
              <a:ext uri="{FF2B5EF4-FFF2-40B4-BE49-F238E27FC236}">
                <a16:creationId xmlns:a16="http://schemas.microsoft.com/office/drawing/2014/main" id="{73FD1359-8CB1-48E2-B2E9-A8E4B96E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3600" name="Oval 49">
            <a:extLst>
              <a:ext uri="{FF2B5EF4-FFF2-40B4-BE49-F238E27FC236}">
                <a16:creationId xmlns:a16="http://schemas.microsoft.com/office/drawing/2014/main" id="{9A60AA9F-40D2-477C-A468-9051F9471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3" name="Slide 20">
            <a:hlinkClick r:id="" action="ppaction://media"/>
            <a:extLst>
              <a:ext uri="{FF2B5EF4-FFF2-40B4-BE49-F238E27FC236}">
                <a16:creationId xmlns:a16="http://schemas.microsoft.com/office/drawing/2014/main" id="{77DC6DEA-88C3-4E9E-B5D3-0D8FF7D970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936" y="600186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8DFBB978-A092-4C3C-9267-6150067B7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579" name="AutoShape 4">
            <a:extLst>
              <a:ext uri="{FF2B5EF4-FFF2-40B4-BE49-F238E27FC236}">
                <a16:creationId xmlns:a16="http://schemas.microsoft.com/office/drawing/2014/main" id="{A6C7E9D5-FDFC-4465-ABB9-9EADDE480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580" name="AutoShape 5">
            <a:extLst>
              <a:ext uri="{FF2B5EF4-FFF2-40B4-BE49-F238E27FC236}">
                <a16:creationId xmlns:a16="http://schemas.microsoft.com/office/drawing/2014/main" id="{30C6F8C4-28E2-4766-B05C-76A1F3492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581" name="AutoShape 6">
            <a:extLst>
              <a:ext uri="{FF2B5EF4-FFF2-40B4-BE49-F238E27FC236}">
                <a16:creationId xmlns:a16="http://schemas.microsoft.com/office/drawing/2014/main" id="{5C2954DC-F737-4E91-A5B0-9764133C3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56" name="AutoShape 80">
            <a:extLst>
              <a:ext uri="{FF2B5EF4-FFF2-40B4-BE49-F238E27FC236}">
                <a16:creationId xmlns:a16="http://schemas.microsoft.com/office/drawing/2014/main" id="{B952C8A5-68AF-4AF8-BFD0-A47E4A512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587375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583" name="AutoShape 7">
            <a:extLst>
              <a:ext uri="{FF2B5EF4-FFF2-40B4-BE49-F238E27FC236}">
                <a16:creationId xmlns:a16="http://schemas.microsoft.com/office/drawing/2014/main" id="{4B7751A5-73AE-4E30-B9AB-AFAF70F4F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AEB31A2C-4E4A-423F-9922-D9E035B0F9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4585" name="Line 9">
            <a:extLst>
              <a:ext uri="{FF2B5EF4-FFF2-40B4-BE49-F238E27FC236}">
                <a16:creationId xmlns:a16="http://schemas.microsoft.com/office/drawing/2014/main" id="{2AFF4C5F-6E19-49FB-96EE-4C9E1FFF37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4586" name="Line 10">
            <a:extLst>
              <a:ext uri="{FF2B5EF4-FFF2-40B4-BE49-F238E27FC236}">
                <a16:creationId xmlns:a16="http://schemas.microsoft.com/office/drawing/2014/main" id="{758064D7-5C66-4D3C-B9BF-1E308FCE8D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4587" name="Line 11">
            <a:extLst>
              <a:ext uri="{FF2B5EF4-FFF2-40B4-BE49-F238E27FC236}">
                <a16:creationId xmlns:a16="http://schemas.microsoft.com/office/drawing/2014/main" id="{F71DA65B-380D-438E-8828-E74E053415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4588" name="Line 12">
            <a:extLst>
              <a:ext uri="{FF2B5EF4-FFF2-40B4-BE49-F238E27FC236}">
                <a16:creationId xmlns:a16="http://schemas.microsoft.com/office/drawing/2014/main" id="{5E36E469-0519-4351-8B6F-5F710C449C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4589" name="Line 13">
            <a:extLst>
              <a:ext uri="{FF2B5EF4-FFF2-40B4-BE49-F238E27FC236}">
                <a16:creationId xmlns:a16="http://schemas.microsoft.com/office/drawing/2014/main" id="{9CE34FD8-83E8-4BFF-A72D-17F2F6C55B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4590" name="Text Box 14">
            <a:extLst>
              <a:ext uri="{FF2B5EF4-FFF2-40B4-BE49-F238E27FC236}">
                <a16:creationId xmlns:a16="http://schemas.microsoft.com/office/drawing/2014/main" id="{4740F074-5EA4-47D7-B5A3-A73B9973B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Πισίνα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4591" name="Text Box 15">
            <a:extLst>
              <a:ext uri="{FF2B5EF4-FFF2-40B4-BE49-F238E27FC236}">
                <a16:creationId xmlns:a16="http://schemas.microsoft.com/office/drawing/2014/main" id="{69DA69C0-9F22-4EC0-82F5-7D6F3AC99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32226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Τάφρο με άμμο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790AD95C-E188-439D-89BA-44995F547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B: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Μικρές πέτρες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4813F56A-32DB-47DE-A64B-48B3FEAD6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3395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Τσιμέντο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594" name="Oval 18">
            <a:extLst>
              <a:ext uri="{FF2B5EF4-FFF2-40B4-BE49-F238E27FC236}">
                <a16:creationId xmlns:a16="http://schemas.microsoft.com/office/drawing/2014/main" id="{5CB5C732-676E-40F1-933E-61ED4693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595" name="Oval 19">
            <a:extLst>
              <a:ext uri="{FF2B5EF4-FFF2-40B4-BE49-F238E27FC236}">
                <a16:creationId xmlns:a16="http://schemas.microsoft.com/office/drawing/2014/main" id="{9B091EDD-8162-4FCF-8FFA-F17BB5E2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596" name="Oval 20">
            <a:extLst>
              <a:ext uri="{FF2B5EF4-FFF2-40B4-BE49-F238E27FC236}">
                <a16:creationId xmlns:a16="http://schemas.microsoft.com/office/drawing/2014/main" id="{AA74B6A3-4C72-4B82-B5E1-A5E8FA39A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597" name="Text Box 21">
            <a:extLst>
              <a:ext uri="{FF2B5EF4-FFF2-40B4-BE49-F238E27FC236}">
                <a16:creationId xmlns:a16="http://schemas.microsoft.com/office/drawing/2014/main" id="{B5455CE3-25B2-4A65-950F-D160174E5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4598" name="Rectangle 22">
            <a:extLst>
              <a:ext uri="{FF2B5EF4-FFF2-40B4-BE49-F238E27FC236}">
                <a16:creationId xmlns:a16="http://schemas.microsoft.com/office/drawing/2014/main" id="{8C6ED434-50FC-4355-B07F-BA162E521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599" name="Text Box 23">
            <a:extLst>
              <a:ext uri="{FF2B5EF4-FFF2-40B4-BE49-F238E27FC236}">
                <a16:creationId xmlns:a16="http://schemas.microsoft.com/office/drawing/2014/main" id="{254C0643-1B55-4C27-AEA6-153942645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4600" name="Text Box 24">
            <a:extLst>
              <a:ext uri="{FF2B5EF4-FFF2-40B4-BE49-F238E27FC236}">
                <a16:creationId xmlns:a16="http://schemas.microsoft.com/office/drawing/2014/main" id="{FD5D1BE3-D3A5-4780-994F-7C3C41112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01" name="Text Box 25">
            <a:extLst>
              <a:ext uri="{FF2B5EF4-FFF2-40B4-BE49-F238E27FC236}">
                <a16:creationId xmlns:a16="http://schemas.microsoft.com/office/drawing/2014/main" id="{4D2341A1-07FA-439B-9392-DED6BA76B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02" name="Text Box 26">
            <a:extLst>
              <a:ext uri="{FF2B5EF4-FFF2-40B4-BE49-F238E27FC236}">
                <a16:creationId xmlns:a16="http://schemas.microsoft.com/office/drawing/2014/main" id="{920750F3-4E79-4208-97BC-6292370D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03" name="Text Box 27">
            <a:extLst>
              <a:ext uri="{FF2B5EF4-FFF2-40B4-BE49-F238E27FC236}">
                <a16:creationId xmlns:a16="http://schemas.microsoft.com/office/drawing/2014/main" id="{50D2E699-301F-4D54-8509-8CE3D5D17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04" name="Text Box 28">
            <a:extLst>
              <a:ext uri="{FF2B5EF4-FFF2-40B4-BE49-F238E27FC236}">
                <a16:creationId xmlns:a16="http://schemas.microsoft.com/office/drawing/2014/main" id="{D4B4FC18-DFA3-45C7-B3B2-2729FBA8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4605" name="Rectangle 29">
            <a:extLst>
              <a:ext uri="{FF2B5EF4-FFF2-40B4-BE49-F238E27FC236}">
                <a16:creationId xmlns:a16="http://schemas.microsoft.com/office/drawing/2014/main" id="{0203C807-CB7E-4C21-83AB-142443CEB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9129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06" name="Text Box 30">
            <a:extLst>
              <a:ext uri="{FF2B5EF4-FFF2-40B4-BE49-F238E27FC236}">
                <a16:creationId xmlns:a16="http://schemas.microsoft.com/office/drawing/2014/main" id="{AA007BB3-B45F-4E33-8C7A-0EAC6E70F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07" name="Text Box 31">
            <a:extLst>
              <a:ext uri="{FF2B5EF4-FFF2-40B4-BE49-F238E27FC236}">
                <a16:creationId xmlns:a16="http://schemas.microsoft.com/office/drawing/2014/main" id="{6508B3DB-520C-423F-A3F1-E00BEC6F5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08" name="Text Box 32">
            <a:extLst>
              <a:ext uri="{FF2B5EF4-FFF2-40B4-BE49-F238E27FC236}">
                <a16:creationId xmlns:a16="http://schemas.microsoft.com/office/drawing/2014/main" id="{B0B73A3D-A21C-4CD6-880F-71018DA1C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09" name="Text Box 33">
            <a:extLst>
              <a:ext uri="{FF2B5EF4-FFF2-40B4-BE49-F238E27FC236}">
                <a16:creationId xmlns:a16="http://schemas.microsoft.com/office/drawing/2014/main" id="{C3EC77AB-2211-401C-B423-258FE0F13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10" name="Text Box 34">
            <a:extLst>
              <a:ext uri="{FF2B5EF4-FFF2-40B4-BE49-F238E27FC236}">
                <a16:creationId xmlns:a16="http://schemas.microsoft.com/office/drawing/2014/main" id="{57C69A3D-B6C1-41E9-884F-6363EA9B9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4611" name="Text Box 35">
            <a:extLst>
              <a:ext uri="{FF2B5EF4-FFF2-40B4-BE49-F238E27FC236}">
                <a16:creationId xmlns:a16="http://schemas.microsoft.com/office/drawing/2014/main" id="{DDFDAFC6-4398-4B50-A6E1-4A487680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12" name="Text Box 36">
            <a:extLst>
              <a:ext uri="{FF2B5EF4-FFF2-40B4-BE49-F238E27FC236}">
                <a16:creationId xmlns:a16="http://schemas.microsoft.com/office/drawing/2014/main" id="{102DC4AC-D750-4418-9ABC-0F67ABD3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13" name="Text Box 37">
            <a:extLst>
              <a:ext uri="{FF2B5EF4-FFF2-40B4-BE49-F238E27FC236}">
                <a16:creationId xmlns:a16="http://schemas.microsoft.com/office/drawing/2014/main" id="{A26EB79B-1118-4F18-8104-F1106E57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14" name="Text Box 38">
            <a:extLst>
              <a:ext uri="{FF2B5EF4-FFF2-40B4-BE49-F238E27FC236}">
                <a16:creationId xmlns:a16="http://schemas.microsoft.com/office/drawing/2014/main" id="{25EC15B8-B943-4E50-9506-5FEE267C8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15" name="Text Box 39">
            <a:extLst>
              <a:ext uri="{FF2B5EF4-FFF2-40B4-BE49-F238E27FC236}">
                <a16:creationId xmlns:a16="http://schemas.microsoft.com/office/drawing/2014/main" id="{23AF8D74-1AFC-4F76-BB0E-0194B42D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€1000000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4616" name="Text Box 40">
            <a:extLst>
              <a:ext uri="{FF2B5EF4-FFF2-40B4-BE49-F238E27FC236}">
                <a16:creationId xmlns:a16="http://schemas.microsoft.com/office/drawing/2014/main" id="{D29839D0-396E-4E54-B951-027B68252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17" name="Text Box 41">
            <a:extLst>
              <a:ext uri="{FF2B5EF4-FFF2-40B4-BE49-F238E27FC236}">
                <a16:creationId xmlns:a16="http://schemas.microsoft.com/office/drawing/2014/main" id="{DC9322AE-E032-4A1F-8266-D0D4FFFC7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18" name="Text Box 42">
            <a:extLst>
              <a:ext uri="{FF2B5EF4-FFF2-40B4-BE49-F238E27FC236}">
                <a16:creationId xmlns:a16="http://schemas.microsoft.com/office/drawing/2014/main" id="{C2D042BE-0E4C-4AF9-98FA-70298B877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19" name="Text Box 43">
            <a:extLst>
              <a:ext uri="{FF2B5EF4-FFF2-40B4-BE49-F238E27FC236}">
                <a16:creationId xmlns:a16="http://schemas.microsoft.com/office/drawing/2014/main" id="{BA01D2D3-6018-4165-B6C7-F5C92285A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20" name="Text Box 44">
            <a:extLst>
              <a:ext uri="{FF2B5EF4-FFF2-40B4-BE49-F238E27FC236}">
                <a16:creationId xmlns:a16="http://schemas.microsoft.com/office/drawing/2014/main" id="{9864CD9F-C013-46D1-A57E-31B3E0FAE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4621" name="Text Box 45">
            <a:extLst>
              <a:ext uri="{FF2B5EF4-FFF2-40B4-BE49-F238E27FC236}">
                <a16:creationId xmlns:a16="http://schemas.microsoft.com/office/drawing/2014/main" id="{6D130E6B-F7CC-45D7-B117-9CD36AE6D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22" name="Text Box 46">
            <a:extLst>
              <a:ext uri="{FF2B5EF4-FFF2-40B4-BE49-F238E27FC236}">
                <a16:creationId xmlns:a16="http://schemas.microsoft.com/office/drawing/2014/main" id="{3E9DAFA9-70FC-4835-B555-EA4D1EAD9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23" name="Text Box 47">
            <a:extLst>
              <a:ext uri="{FF2B5EF4-FFF2-40B4-BE49-F238E27FC236}">
                <a16:creationId xmlns:a16="http://schemas.microsoft.com/office/drawing/2014/main" id="{AA6F5EC9-851B-489D-9917-FB46B5E9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24" name="Text Box 48">
            <a:extLst>
              <a:ext uri="{FF2B5EF4-FFF2-40B4-BE49-F238E27FC236}">
                <a16:creationId xmlns:a16="http://schemas.microsoft.com/office/drawing/2014/main" id="{D554B86F-FAB1-4A97-940F-57CE87E64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25" name="Text Box 49">
            <a:extLst>
              <a:ext uri="{FF2B5EF4-FFF2-40B4-BE49-F238E27FC236}">
                <a16:creationId xmlns:a16="http://schemas.microsoft.com/office/drawing/2014/main" id="{EBFF6AF7-E2B8-4D92-9B7C-7F6107316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24626" name="Text Box 50">
            <a:extLst>
              <a:ext uri="{FF2B5EF4-FFF2-40B4-BE49-F238E27FC236}">
                <a16:creationId xmlns:a16="http://schemas.microsoft.com/office/drawing/2014/main" id="{10D5ACA2-D142-46E8-8264-76E49C0EF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27" name="Text Box 51">
            <a:extLst>
              <a:ext uri="{FF2B5EF4-FFF2-40B4-BE49-F238E27FC236}">
                <a16:creationId xmlns:a16="http://schemas.microsoft.com/office/drawing/2014/main" id="{4216DE71-85EB-4C1E-B14B-9269E915E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28" name="Text Box 52">
            <a:extLst>
              <a:ext uri="{FF2B5EF4-FFF2-40B4-BE49-F238E27FC236}">
                <a16:creationId xmlns:a16="http://schemas.microsoft.com/office/drawing/2014/main" id="{04299792-023B-49CF-B028-3B46A680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29" name="Text Box 53">
            <a:extLst>
              <a:ext uri="{FF2B5EF4-FFF2-40B4-BE49-F238E27FC236}">
                <a16:creationId xmlns:a16="http://schemas.microsoft.com/office/drawing/2014/main" id="{1A830BEE-41CE-4765-9124-473D94D08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4630" name="Oval 54">
            <a:extLst>
              <a:ext uri="{FF2B5EF4-FFF2-40B4-BE49-F238E27FC236}">
                <a16:creationId xmlns:a16="http://schemas.microsoft.com/office/drawing/2014/main" id="{9088F7AE-1945-46CC-AFE1-D054C839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31" name="Oval 55">
            <a:extLst>
              <a:ext uri="{FF2B5EF4-FFF2-40B4-BE49-F238E27FC236}">
                <a16:creationId xmlns:a16="http://schemas.microsoft.com/office/drawing/2014/main" id="{442A8B3B-7C9E-49A5-9210-29A3EDEBA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32" name="Oval 56">
            <a:extLst>
              <a:ext uri="{FF2B5EF4-FFF2-40B4-BE49-F238E27FC236}">
                <a16:creationId xmlns:a16="http://schemas.microsoft.com/office/drawing/2014/main" id="{C758B0C3-B31A-4A84-A73E-A03CEDE20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33" name="Oval 57">
            <a:extLst>
              <a:ext uri="{FF2B5EF4-FFF2-40B4-BE49-F238E27FC236}">
                <a16:creationId xmlns:a16="http://schemas.microsoft.com/office/drawing/2014/main" id="{70079C4C-CED0-4FBC-85CD-A7A57A861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34" name="Oval 58">
            <a:extLst>
              <a:ext uri="{FF2B5EF4-FFF2-40B4-BE49-F238E27FC236}">
                <a16:creationId xmlns:a16="http://schemas.microsoft.com/office/drawing/2014/main" id="{3DFE6468-22EA-4D9D-A869-CF5DCB9C3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35" name="Oval 59">
            <a:extLst>
              <a:ext uri="{FF2B5EF4-FFF2-40B4-BE49-F238E27FC236}">
                <a16:creationId xmlns:a16="http://schemas.microsoft.com/office/drawing/2014/main" id="{2B814DD2-E670-4B9D-9A7F-120347C88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36" name="Oval 60">
            <a:extLst>
              <a:ext uri="{FF2B5EF4-FFF2-40B4-BE49-F238E27FC236}">
                <a16:creationId xmlns:a16="http://schemas.microsoft.com/office/drawing/2014/main" id="{3638D3B5-0416-45C0-BA1F-433C4E5E4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37" name="Oval 61">
            <a:extLst>
              <a:ext uri="{FF2B5EF4-FFF2-40B4-BE49-F238E27FC236}">
                <a16:creationId xmlns:a16="http://schemas.microsoft.com/office/drawing/2014/main" id="{5EB4DBC6-9137-47B7-9350-4E873C203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38" name="Oval 62">
            <a:extLst>
              <a:ext uri="{FF2B5EF4-FFF2-40B4-BE49-F238E27FC236}">
                <a16:creationId xmlns:a16="http://schemas.microsoft.com/office/drawing/2014/main" id="{7A59FB72-57F6-47E5-977C-629495241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39" name="Oval 63">
            <a:extLst>
              <a:ext uri="{FF2B5EF4-FFF2-40B4-BE49-F238E27FC236}">
                <a16:creationId xmlns:a16="http://schemas.microsoft.com/office/drawing/2014/main" id="{1DC8C252-9619-46E1-8F65-166E41759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24640" name="Oval 64">
            <a:extLst>
              <a:ext uri="{FF2B5EF4-FFF2-40B4-BE49-F238E27FC236}">
                <a16:creationId xmlns:a16="http://schemas.microsoft.com/office/drawing/2014/main" id="{853C511A-1233-4224-9340-D88155579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41" name="Oval 65">
            <a:extLst>
              <a:ext uri="{FF2B5EF4-FFF2-40B4-BE49-F238E27FC236}">
                <a16:creationId xmlns:a16="http://schemas.microsoft.com/office/drawing/2014/main" id="{CDB05928-867C-42AC-8DAD-7EE1A7926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42" name="Oval 66">
            <a:extLst>
              <a:ext uri="{FF2B5EF4-FFF2-40B4-BE49-F238E27FC236}">
                <a16:creationId xmlns:a16="http://schemas.microsoft.com/office/drawing/2014/main" id="{3A4066FC-AF0E-4D4B-8153-4D733910F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43" name="Oval 67">
            <a:extLst>
              <a:ext uri="{FF2B5EF4-FFF2-40B4-BE49-F238E27FC236}">
                <a16:creationId xmlns:a16="http://schemas.microsoft.com/office/drawing/2014/main" id="{AB0B86FE-CC0C-4923-86A5-B51E553DC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44" name="Oval 68">
            <a:extLst>
              <a:ext uri="{FF2B5EF4-FFF2-40B4-BE49-F238E27FC236}">
                <a16:creationId xmlns:a16="http://schemas.microsoft.com/office/drawing/2014/main" id="{430E9C78-C83C-4360-BCF1-979258C9D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4645" name="Picture 69">
            <a:extLst>
              <a:ext uri="{FF2B5EF4-FFF2-40B4-BE49-F238E27FC236}">
                <a16:creationId xmlns:a16="http://schemas.microsoft.com/office/drawing/2014/main" id="{71002572-7FB4-41C9-937C-6027D99E1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46" name="AutoShape 70">
            <a:extLst>
              <a:ext uri="{FF2B5EF4-FFF2-40B4-BE49-F238E27FC236}">
                <a16:creationId xmlns:a16="http://schemas.microsoft.com/office/drawing/2014/main" id="{E3E66DF3-FC38-4123-B08E-324D7D91F9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47" name="Oval 71">
            <a:extLst>
              <a:ext uri="{FF2B5EF4-FFF2-40B4-BE49-F238E27FC236}">
                <a16:creationId xmlns:a16="http://schemas.microsoft.com/office/drawing/2014/main" id="{F6232A72-4BC9-4FC7-85C0-3E23065D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48" name="AutoShape 72">
            <a:extLst>
              <a:ext uri="{FF2B5EF4-FFF2-40B4-BE49-F238E27FC236}">
                <a16:creationId xmlns:a16="http://schemas.microsoft.com/office/drawing/2014/main" id="{1865890E-0C2C-403D-BFA1-75D1FD21B6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49" name="Oval 73">
            <a:extLst>
              <a:ext uri="{FF2B5EF4-FFF2-40B4-BE49-F238E27FC236}">
                <a16:creationId xmlns:a16="http://schemas.microsoft.com/office/drawing/2014/main" id="{6283C31C-6AC2-454E-A188-F08FE25CB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50" name="AutoShape 74">
            <a:extLst>
              <a:ext uri="{FF2B5EF4-FFF2-40B4-BE49-F238E27FC236}">
                <a16:creationId xmlns:a16="http://schemas.microsoft.com/office/drawing/2014/main" id="{0B029E47-F560-40BB-B39C-A82641A971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51" name="Oval 75">
            <a:extLst>
              <a:ext uri="{FF2B5EF4-FFF2-40B4-BE49-F238E27FC236}">
                <a16:creationId xmlns:a16="http://schemas.microsoft.com/office/drawing/2014/main" id="{1E78C3EE-E89E-4BAD-A5CD-795004934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4652" name="Text Box 76">
            <a:extLst>
              <a:ext uri="{FF2B5EF4-FFF2-40B4-BE49-F238E27FC236}">
                <a16:creationId xmlns:a16="http://schemas.microsoft.com/office/drawing/2014/main" id="{B686B810-57AC-4B4C-81F7-F2C2CAFAE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03325"/>
            <a:ext cx="518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l-GR" altLang="el-GR" sz="4000">
              <a:solidFill>
                <a:schemeClr val="bg1"/>
              </a:solidFill>
            </a:endParaRPr>
          </a:p>
        </p:txBody>
      </p:sp>
      <p:sp>
        <p:nvSpPr>
          <p:cNvPr id="24653" name="Text Box 81">
            <a:extLst>
              <a:ext uri="{FF2B5EF4-FFF2-40B4-BE49-F238E27FC236}">
                <a16:creationId xmlns:a16="http://schemas.microsoft.com/office/drawing/2014/main" id="{81614ECD-294E-4637-8837-DD15FE62A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9400"/>
            <a:ext cx="5856288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3200">
                <a:solidFill>
                  <a:schemeClr val="bg1"/>
                </a:solidFill>
              </a:rPr>
              <a:t>Στο άλμα εις μήκος οι αθλητές</a:t>
            </a:r>
          </a:p>
          <a:p>
            <a:pPr>
              <a:spcBef>
                <a:spcPct val="50000"/>
              </a:spcBef>
            </a:pPr>
            <a:r>
              <a:rPr lang="el-GR" altLang="el-GR" sz="3200">
                <a:solidFill>
                  <a:schemeClr val="bg1"/>
                </a:solidFill>
              </a:rPr>
              <a:t>καταλήγουν σε</a:t>
            </a:r>
            <a:r>
              <a:rPr lang="en-US" altLang="el-GR" sz="3200">
                <a:solidFill>
                  <a:schemeClr val="bg1"/>
                </a:solidFill>
              </a:rPr>
              <a:t>:</a:t>
            </a:r>
            <a:r>
              <a:rPr lang="el-GR" altLang="el-GR" sz="320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l-GR" altLang="el-GR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utoUpdateAnimBg="0"/>
      <p:bldP spid="24591" grpId="0" autoUpdateAnimBg="0"/>
      <p:bldP spid="24592" grpId="0" autoUpdateAnimBg="0"/>
      <p:bldP spid="24593" grpId="0" autoUpdateAnimBg="0"/>
      <p:bldP spid="2465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BF89F53F-2372-44CB-8054-DE2E7811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111250"/>
            <a:ext cx="2559050" cy="474027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CDF459B6-5190-47C4-BCC6-C55FC8F85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27447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56A178D-3F3B-4D36-82F0-A4880301A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877A1D9D-18B0-40C1-A4E2-E9F18D1FB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06" name="Text Box 7">
            <a:extLst>
              <a:ext uri="{FF2B5EF4-FFF2-40B4-BE49-F238E27FC236}">
                <a16:creationId xmlns:a16="http://schemas.microsoft.com/office/drawing/2014/main" id="{B35681EC-818F-41BF-A48B-19A45AD25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58E9ACCD-EDA9-4AF0-8A45-CE0154F1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08" name="Text Box 9">
            <a:extLst>
              <a:ext uri="{FF2B5EF4-FFF2-40B4-BE49-F238E27FC236}">
                <a16:creationId xmlns:a16="http://schemas.microsoft.com/office/drawing/2014/main" id="{2675E681-4284-4F19-8558-2D0AA8177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09" name="Text Box 10">
            <a:extLst>
              <a:ext uri="{FF2B5EF4-FFF2-40B4-BE49-F238E27FC236}">
                <a16:creationId xmlns:a16="http://schemas.microsoft.com/office/drawing/2014/main" id="{F295673E-DD39-43E4-8231-346728DDE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5610" name="Text Box 11">
            <a:extLst>
              <a:ext uri="{FF2B5EF4-FFF2-40B4-BE49-F238E27FC236}">
                <a16:creationId xmlns:a16="http://schemas.microsoft.com/office/drawing/2014/main" id="{D1909BA8-582C-42F4-A998-14F7E2031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11" name="Text Box 12">
            <a:extLst>
              <a:ext uri="{FF2B5EF4-FFF2-40B4-BE49-F238E27FC236}">
                <a16:creationId xmlns:a16="http://schemas.microsoft.com/office/drawing/2014/main" id="{12180316-D6AD-418F-971B-0219723A8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12" name="Text Box 13">
            <a:extLst>
              <a:ext uri="{FF2B5EF4-FFF2-40B4-BE49-F238E27FC236}">
                <a16:creationId xmlns:a16="http://schemas.microsoft.com/office/drawing/2014/main" id="{20D3D28C-1B28-4F72-A745-8E29D5D7A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13" name="Text Box 14">
            <a:extLst>
              <a:ext uri="{FF2B5EF4-FFF2-40B4-BE49-F238E27FC236}">
                <a16:creationId xmlns:a16="http://schemas.microsoft.com/office/drawing/2014/main" id="{87AFED26-281F-40BC-977E-E9BDF328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14" name="Text Box 15">
            <a:extLst>
              <a:ext uri="{FF2B5EF4-FFF2-40B4-BE49-F238E27FC236}">
                <a16:creationId xmlns:a16="http://schemas.microsoft.com/office/drawing/2014/main" id="{04E9AB14-773B-435C-9534-BE5ECB35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615" name="Text Box 16">
            <a:extLst>
              <a:ext uri="{FF2B5EF4-FFF2-40B4-BE49-F238E27FC236}">
                <a16:creationId xmlns:a16="http://schemas.microsoft.com/office/drawing/2014/main" id="{1A418817-39F2-447B-B880-0CA6B9EDB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16" name="Text Box 17">
            <a:extLst>
              <a:ext uri="{FF2B5EF4-FFF2-40B4-BE49-F238E27FC236}">
                <a16:creationId xmlns:a16="http://schemas.microsoft.com/office/drawing/2014/main" id="{7E8B092C-F640-4131-AFBF-CAF37F0CD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17" name="Text Box 18">
            <a:extLst>
              <a:ext uri="{FF2B5EF4-FFF2-40B4-BE49-F238E27FC236}">
                <a16:creationId xmlns:a16="http://schemas.microsoft.com/office/drawing/2014/main" id="{B22BC538-98AF-4EC7-A083-7B8032322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18" name="Text Box 19">
            <a:extLst>
              <a:ext uri="{FF2B5EF4-FFF2-40B4-BE49-F238E27FC236}">
                <a16:creationId xmlns:a16="http://schemas.microsoft.com/office/drawing/2014/main" id="{96B7CC70-B634-48D7-B812-7105FFE39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19" name="Text Box 20">
            <a:extLst>
              <a:ext uri="{FF2B5EF4-FFF2-40B4-BE49-F238E27FC236}">
                <a16:creationId xmlns:a16="http://schemas.microsoft.com/office/drawing/2014/main" id="{7D7BC822-BB4C-42B6-8AB3-0858F203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711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5620" name="Text Box 21">
            <a:extLst>
              <a:ext uri="{FF2B5EF4-FFF2-40B4-BE49-F238E27FC236}">
                <a16:creationId xmlns:a16="http://schemas.microsoft.com/office/drawing/2014/main" id="{B61FB764-872B-4853-9133-8E201786D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21" name="Text Box 22">
            <a:extLst>
              <a:ext uri="{FF2B5EF4-FFF2-40B4-BE49-F238E27FC236}">
                <a16:creationId xmlns:a16="http://schemas.microsoft.com/office/drawing/2014/main" id="{DDE40041-A318-456E-8AA7-C517D4D9B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22" name="Text Box 23">
            <a:extLst>
              <a:ext uri="{FF2B5EF4-FFF2-40B4-BE49-F238E27FC236}">
                <a16:creationId xmlns:a16="http://schemas.microsoft.com/office/drawing/2014/main" id="{289A3754-AF9A-473D-A0DE-656B95884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23" name="Text Box 24">
            <a:extLst>
              <a:ext uri="{FF2B5EF4-FFF2-40B4-BE49-F238E27FC236}">
                <a16:creationId xmlns:a16="http://schemas.microsoft.com/office/drawing/2014/main" id="{D35BCBAF-EFD2-4FF6-AB57-1F680E59B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24" name="Text Box 25">
            <a:extLst>
              <a:ext uri="{FF2B5EF4-FFF2-40B4-BE49-F238E27FC236}">
                <a16:creationId xmlns:a16="http://schemas.microsoft.com/office/drawing/2014/main" id="{E068B58B-3EF0-4974-9669-2D7DB8364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5625" name="Text Box 26">
            <a:extLst>
              <a:ext uri="{FF2B5EF4-FFF2-40B4-BE49-F238E27FC236}">
                <a16:creationId xmlns:a16="http://schemas.microsoft.com/office/drawing/2014/main" id="{00401ACD-FF8A-455F-9A86-7FA6855E4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26" name="Text Box 27">
            <a:extLst>
              <a:ext uri="{FF2B5EF4-FFF2-40B4-BE49-F238E27FC236}">
                <a16:creationId xmlns:a16="http://schemas.microsoft.com/office/drawing/2014/main" id="{69EBE662-4613-4CC6-A664-AE754390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27" name="Text Box 28">
            <a:extLst>
              <a:ext uri="{FF2B5EF4-FFF2-40B4-BE49-F238E27FC236}">
                <a16:creationId xmlns:a16="http://schemas.microsoft.com/office/drawing/2014/main" id="{B1F069D6-CB91-40CF-A693-EE053DFF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28" name="Text Box 29">
            <a:extLst>
              <a:ext uri="{FF2B5EF4-FFF2-40B4-BE49-F238E27FC236}">
                <a16:creationId xmlns:a16="http://schemas.microsoft.com/office/drawing/2014/main" id="{5BED91A7-4A4F-43A9-9F79-3CDB7E125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29" name="Text Box 30">
            <a:extLst>
              <a:ext uri="{FF2B5EF4-FFF2-40B4-BE49-F238E27FC236}">
                <a16:creationId xmlns:a16="http://schemas.microsoft.com/office/drawing/2014/main" id="{BC736E0A-F168-408C-9DB7-CEC23FB87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25630" name="Text Box 31">
            <a:extLst>
              <a:ext uri="{FF2B5EF4-FFF2-40B4-BE49-F238E27FC236}">
                <a16:creationId xmlns:a16="http://schemas.microsoft.com/office/drawing/2014/main" id="{613620F4-EA59-4524-AC59-69C218CC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31" name="Text Box 32">
            <a:extLst>
              <a:ext uri="{FF2B5EF4-FFF2-40B4-BE49-F238E27FC236}">
                <a16:creationId xmlns:a16="http://schemas.microsoft.com/office/drawing/2014/main" id="{5B2390BA-5658-4964-81C3-A5B3E494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32" name="Text Box 33">
            <a:extLst>
              <a:ext uri="{FF2B5EF4-FFF2-40B4-BE49-F238E27FC236}">
                <a16:creationId xmlns:a16="http://schemas.microsoft.com/office/drawing/2014/main" id="{CBDC1FB5-7643-4F70-B8CC-3DA5BBC05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33" name="Text Box 34">
            <a:extLst>
              <a:ext uri="{FF2B5EF4-FFF2-40B4-BE49-F238E27FC236}">
                <a16:creationId xmlns:a16="http://schemas.microsoft.com/office/drawing/2014/main" id="{45897DCD-B778-4679-BDD9-D77A569A8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5634" name="Oval 35">
            <a:extLst>
              <a:ext uri="{FF2B5EF4-FFF2-40B4-BE49-F238E27FC236}">
                <a16:creationId xmlns:a16="http://schemas.microsoft.com/office/drawing/2014/main" id="{E53EECF7-A103-434A-8EAF-EC3F3285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35" name="Oval 36">
            <a:extLst>
              <a:ext uri="{FF2B5EF4-FFF2-40B4-BE49-F238E27FC236}">
                <a16:creationId xmlns:a16="http://schemas.microsoft.com/office/drawing/2014/main" id="{39130EA4-0832-4176-917E-8BED3A19A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36" name="Oval 37">
            <a:extLst>
              <a:ext uri="{FF2B5EF4-FFF2-40B4-BE49-F238E27FC236}">
                <a16:creationId xmlns:a16="http://schemas.microsoft.com/office/drawing/2014/main" id="{F5C91D36-3D4C-4B5D-ADA9-155522022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37" name="Oval 38">
            <a:extLst>
              <a:ext uri="{FF2B5EF4-FFF2-40B4-BE49-F238E27FC236}">
                <a16:creationId xmlns:a16="http://schemas.microsoft.com/office/drawing/2014/main" id="{696F55C3-DF2E-4D43-8158-0ABC726C1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38" name="Oval 39">
            <a:extLst>
              <a:ext uri="{FF2B5EF4-FFF2-40B4-BE49-F238E27FC236}">
                <a16:creationId xmlns:a16="http://schemas.microsoft.com/office/drawing/2014/main" id="{797963CC-1C06-4B2D-8CFE-A8354226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39" name="Oval 40">
            <a:extLst>
              <a:ext uri="{FF2B5EF4-FFF2-40B4-BE49-F238E27FC236}">
                <a16:creationId xmlns:a16="http://schemas.microsoft.com/office/drawing/2014/main" id="{0DA917D5-3E20-4011-B22A-D48C1E23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40" name="Oval 41">
            <a:extLst>
              <a:ext uri="{FF2B5EF4-FFF2-40B4-BE49-F238E27FC236}">
                <a16:creationId xmlns:a16="http://schemas.microsoft.com/office/drawing/2014/main" id="{7E3770A2-AD41-4DEB-882B-A24612171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41" name="Oval 42">
            <a:extLst>
              <a:ext uri="{FF2B5EF4-FFF2-40B4-BE49-F238E27FC236}">
                <a16:creationId xmlns:a16="http://schemas.microsoft.com/office/drawing/2014/main" id="{A00057B7-B95D-4F95-9C70-2C52A0D4F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42" name="Oval 43">
            <a:extLst>
              <a:ext uri="{FF2B5EF4-FFF2-40B4-BE49-F238E27FC236}">
                <a16:creationId xmlns:a16="http://schemas.microsoft.com/office/drawing/2014/main" id="{AE2E7DDE-9AFE-4889-9013-A9E3C8188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43" name="Oval 44">
            <a:extLst>
              <a:ext uri="{FF2B5EF4-FFF2-40B4-BE49-F238E27FC236}">
                <a16:creationId xmlns:a16="http://schemas.microsoft.com/office/drawing/2014/main" id="{AAB52685-99A9-4E58-B714-0BBABB28D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25644" name="Oval 45">
            <a:extLst>
              <a:ext uri="{FF2B5EF4-FFF2-40B4-BE49-F238E27FC236}">
                <a16:creationId xmlns:a16="http://schemas.microsoft.com/office/drawing/2014/main" id="{5D7C2427-E4FF-4D7D-BB54-9905F1C06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45" name="Oval 46">
            <a:extLst>
              <a:ext uri="{FF2B5EF4-FFF2-40B4-BE49-F238E27FC236}">
                <a16:creationId xmlns:a16="http://schemas.microsoft.com/office/drawing/2014/main" id="{241BC5AB-AC5C-4E43-9BEE-0B452D33D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46" name="Oval 47">
            <a:extLst>
              <a:ext uri="{FF2B5EF4-FFF2-40B4-BE49-F238E27FC236}">
                <a16:creationId xmlns:a16="http://schemas.microsoft.com/office/drawing/2014/main" id="{99726A11-B327-4BA8-89AB-0FB43D2FA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47" name="Oval 48">
            <a:extLst>
              <a:ext uri="{FF2B5EF4-FFF2-40B4-BE49-F238E27FC236}">
                <a16:creationId xmlns:a16="http://schemas.microsoft.com/office/drawing/2014/main" id="{63D587AE-2E44-444D-B788-A6242D5F6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5648" name="Oval 49">
            <a:extLst>
              <a:ext uri="{FF2B5EF4-FFF2-40B4-BE49-F238E27FC236}">
                <a16:creationId xmlns:a16="http://schemas.microsoft.com/office/drawing/2014/main" id="{1A1D61B0-11C0-4F7B-8D38-5467EAD24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3" name="Slide 22">
            <a:hlinkClick r:id="" action="ppaction://media"/>
            <a:extLst>
              <a:ext uri="{FF2B5EF4-FFF2-40B4-BE49-F238E27FC236}">
                <a16:creationId xmlns:a16="http://schemas.microsoft.com/office/drawing/2014/main" id="{1E067805-76A9-44D5-B0F3-999BD899D2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082" y="624076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204703B3-399A-4684-B75F-CBEA4F28D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27" name="AutoShape 4">
            <a:extLst>
              <a:ext uri="{FF2B5EF4-FFF2-40B4-BE49-F238E27FC236}">
                <a16:creationId xmlns:a16="http://schemas.microsoft.com/office/drawing/2014/main" id="{D44065DA-C3F5-4076-9FB8-4D8200C23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28" name="AutoShape 5">
            <a:extLst>
              <a:ext uri="{FF2B5EF4-FFF2-40B4-BE49-F238E27FC236}">
                <a16:creationId xmlns:a16="http://schemas.microsoft.com/office/drawing/2014/main" id="{85BC9906-85AF-4B77-9257-D1C2D9152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29" name="AutoShape 6">
            <a:extLst>
              <a:ext uri="{FF2B5EF4-FFF2-40B4-BE49-F238E27FC236}">
                <a16:creationId xmlns:a16="http://schemas.microsoft.com/office/drawing/2014/main" id="{57FC9CF5-FA90-4A5E-9917-ACF05002C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30" name="AutoShape 7">
            <a:extLst>
              <a:ext uri="{FF2B5EF4-FFF2-40B4-BE49-F238E27FC236}">
                <a16:creationId xmlns:a16="http://schemas.microsoft.com/office/drawing/2014/main" id="{6EE90DE3-BBE1-479C-B83D-4526B203A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704" name="AutoShape 80">
            <a:extLst>
              <a:ext uri="{FF2B5EF4-FFF2-40B4-BE49-F238E27FC236}">
                <a16:creationId xmlns:a16="http://schemas.microsoft.com/office/drawing/2014/main" id="{A9141CE0-12D5-49D7-B06E-364AB5C20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587375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5C798802-31DB-421E-889D-94A8DFC691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7571FD59-5BCC-48F8-8D8B-FD372F70D3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6634" name="Line 10">
            <a:extLst>
              <a:ext uri="{FF2B5EF4-FFF2-40B4-BE49-F238E27FC236}">
                <a16:creationId xmlns:a16="http://schemas.microsoft.com/office/drawing/2014/main" id="{82A866E1-B263-4026-AA0B-F68C92CE3E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6635" name="Line 11">
            <a:extLst>
              <a:ext uri="{FF2B5EF4-FFF2-40B4-BE49-F238E27FC236}">
                <a16:creationId xmlns:a16="http://schemas.microsoft.com/office/drawing/2014/main" id="{5913749D-7769-4B45-9B55-CC8684C93D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0A5CF78A-9534-4082-B219-544FF6092B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E38EF136-89EB-4FF5-A4D9-8888FA6AC0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42489DBF-80B3-49FA-805F-966057B9F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Περπατάτε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E5138867-16EA-46AE-B2D9-FF43794A4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268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Κολυμπάτε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D8EE0858-0179-41BF-939B-8875E0735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B: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Πηδάτε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id="{CE6EC923-A65E-4A8D-84D4-643A87D34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Τρέχετε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6642" name="Oval 18">
            <a:extLst>
              <a:ext uri="{FF2B5EF4-FFF2-40B4-BE49-F238E27FC236}">
                <a16:creationId xmlns:a16="http://schemas.microsoft.com/office/drawing/2014/main" id="{E7028FB1-9912-4ECC-AF21-8794CDF78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43" name="Oval 19">
            <a:extLst>
              <a:ext uri="{FF2B5EF4-FFF2-40B4-BE49-F238E27FC236}">
                <a16:creationId xmlns:a16="http://schemas.microsoft.com/office/drawing/2014/main" id="{504175A0-CE76-4A56-975F-584862758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44" name="Oval 20">
            <a:extLst>
              <a:ext uri="{FF2B5EF4-FFF2-40B4-BE49-F238E27FC236}">
                <a16:creationId xmlns:a16="http://schemas.microsoft.com/office/drawing/2014/main" id="{FDE0A67E-1E6D-4FD3-AB03-F808F672F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71B4C7E0-D3AC-48A5-9A22-27B2A9BA3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6646" name="Rectangle 22">
            <a:extLst>
              <a:ext uri="{FF2B5EF4-FFF2-40B4-BE49-F238E27FC236}">
                <a16:creationId xmlns:a16="http://schemas.microsoft.com/office/drawing/2014/main" id="{A750EF47-EEA9-4A16-8D97-5C57A2153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47" name="Rectangle 29">
            <a:extLst>
              <a:ext uri="{FF2B5EF4-FFF2-40B4-BE49-F238E27FC236}">
                <a16:creationId xmlns:a16="http://schemas.microsoft.com/office/drawing/2014/main" id="{C36A607C-9389-4F4D-9A27-5AEEFD390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5986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48" name="Text Box 23">
            <a:extLst>
              <a:ext uri="{FF2B5EF4-FFF2-40B4-BE49-F238E27FC236}">
                <a16:creationId xmlns:a16="http://schemas.microsoft.com/office/drawing/2014/main" id="{BD28605C-0DFB-4A0C-A6E5-5D7634552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6649" name="Text Box 24">
            <a:extLst>
              <a:ext uri="{FF2B5EF4-FFF2-40B4-BE49-F238E27FC236}">
                <a16:creationId xmlns:a16="http://schemas.microsoft.com/office/drawing/2014/main" id="{954E2718-2AF7-4FAE-B9FB-EB8BF621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50" name="Text Box 25">
            <a:extLst>
              <a:ext uri="{FF2B5EF4-FFF2-40B4-BE49-F238E27FC236}">
                <a16:creationId xmlns:a16="http://schemas.microsoft.com/office/drawing/2014/main" id="{9659F097-FFEE-4182-B060-D793EFF47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51" name="Text Box 26">
            <a:extLst>
              <a:ext uri="{FF2B5EF4-FFF2-40B4-BE49-F238E27FC236}">
                <a16:creationId xmlns:a16="http://schemas.microsoft.com/office/drawing/2014/main" id="{43687560-A4EB-4A41-97EC-2FFA33C2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52" name="Text Box 27">
            <a:extLst>
              <a:ext uri="{FF2B5EF4-FFF2-40B4-BE49-F238E27FC236}">
                <a16:creationId xmlns:a16="http://schemas.microsoft.com/office/drawing/2014/main" id="{A513AF99-6641-477D-9182-D7810337B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53" name="Text Box 28">
            <a:extLst>
              <a:ext uri="{FF2B5EF4-FFF2-40B4-BE49-F238E27FC236}">
                <a16:creationId xmlns:a16="http://schemas.microsoft.com/office/drawing/2014/main" id="{2B9E9384-0976-439F-9E91-0A9ACFFE7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6654" name="Text Box 30">
            <a:extLst>
              <a:ext uri="{FF2B5EF4-FFF2-40B4-BE49-F238E27FC236}">
                <a16:creationId xmlns:a16="http://schemas.microsoft.com/office/drawing/2014/main" id="{DDE93022-F652-4589-81ED-D3778CB7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55" name="Text Box 31">
            <a:extLst>
              <a:ext uri="{FF2B5EF4-FFF2-40B4-BE49-F238E27FC236}">
                <a16:creationId xmlns:a16="http://schemas.microsoft.com/office/drawing/2014/main" id="{FE3E1763-3E7D-4B53-B561-386215E8B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56" name="Text Box 32">
            <a:extLst>
              <a:ext uri="{FF2B5EF4-FFF2-40B4-BE49-F238E27FC236}">
                <a16:creationId xmlns:a16="http://schemas.microsoft.com/office/drawing/2014/main" id="{50495BC2-CB94-4350-8DF2-3526A37A2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57" name="Text Box 33">
            <a:extLst>
              <a:ext uri="{FF2B5EF4-FFF2-40B4-BE49-F238E27FC236}">
                <a16:creationId xmlns:a16="http://schemas.microsoft.com/office/drawing/2014/main" id="{2846E5FE-67F3-4F48-B05F-AFED490C9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58" name="Text Box 34">
            <a:extLst>
              <a:ext uri="{FF2B5EF4-FFF2-40B4-BE49-F238E27FC236}">
                <a16:creationId xmlns:a16="http://schemas.microsoft.com/office/drawing/2014/main" id="{EF380A9A-09D0-41B6-B99D-D2D6010A9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6659" name="Text Box 35">
            <a:extLst>
              <a:ext uri="{FF2B5EF4-FFF2-40B4-BE49-F238E27FC236}">
                <a16:creationId xmlns:a16="http://schemas.microsoft.com/office/drawing/2014/main" id="{B37D99D5-DE49-4359-8DCB-C8FDF573C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60" name="Text Box 36">
            <a:extLst>
              <a:ext uri="{FF2B5EF4-FFF2-40B4-BE49-F238E27FC236}">
                <a16:creationId xmlns:a16="http://schemas.microsoft.com/office/drawing/2014/main" id="{5A359B70-9AC1-4E33-8FB9-B3E723C3F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61" name="Text Box 37">
            <a:extLst>
              <a:ext uri="{FF2B5EF4-FFF2-40B4-BE49-F238E27FC236}">
                <a16:creationId xmlns:a16="http://schemas.microsoft.com/office/drawing/2014/main" id="{693CD1BB-57DB-4D94-B291-49DE35CD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62" name="Text Box 38">
            <a:extLst>
              <a:ext uri="{FF2B5EF4-FFF2-40B4-BE49-F238E27FC236}">
                <a16:creationId xmlns:a16="http://schemas.microsoft.com/office/drawing/2014/main" id="{8901C50C-8DD3-41B2-9B6B-541437F37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63" name="Text Box 39">
            <a:extLst>
              <a:ext uri="{FF2B5EF4-FFF2-40B4-BE49-F238E27FC236}">
                <a16:creationId xmlns:a16="http://schemas.microsoft.com/office/drawing/2014/main" id="{846C5DBA-81B7-4FB1-9027-AC80657AB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€1000000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6664" name="Text Box 40">
            <a:extLst>
              <a:ext uri="{FF2B5EF4-FFF2-40B4-BE49-F238E27FC236}">
                <a16:creationId xmlns:a16="http://schemas.microsoft.com/office/drawing/2014/main" id="{9F581F1D-0AE9-4682-B296-DD6C2896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65" name="Text Box 41">
            <a:extLst>
              <a:ext uri="{FF2B5EF4-FFF2-40B4-BE49-F238E27FC236}">
                <a16:creationId xmlns:a16="http://schemas.microsoft.com/office/drawing/2014/main" id="{30C2EF21-06BF-47BC-8A8C-31E3B8427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66" name="Text Box 42">
            <a:extLst>
              <a:ext uri="{FF2B5EF4-FFF2-40B4-BE49-F238E27FC236}">
                <a16:creationId xmlns:a16="http://schemas.microsoft.com/office/drawing/2014/main" id="{D1CAD8FC-9E1D-4C56-8535-306AD78AD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67" name="Text Box 43">
            <a:extLst>
              <a:ext uri="{FF2B5EF4-FFF2-40B4-BE49-F238E27FC236}">
                <a16:creationId xmlns:a16="http://schemas.microsoft.com/office/drawing/2014/main" id="{58DBCE29-63A5-4F09-9262-CA40E1DDD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68" name="Text Box 44">
            <a:extLst>
              <a:ext uri="{FF2B5EF4-FFF2-40B4-BE49-F238E27FC236}">
                <a16:creationId xmlns:a16="http://schemas.microsoft.com/office/drawing/2014/main" id="{68430E06-CFA7-407E-828B-A42DD99B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6669" name="Text Box 45">
            <a:extLst>
              <a:ext uri="{FF2B5EF4-FFF2-40B4-BE49-F238E27FC236}">
                <a16:creationId xmlns:a16="http://schemas.microsoft.com/office/drawing/2014/main" id="{FFCAB897-9AD1-4744-8CA8-9FE880165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70" name="Text Box 46">
            <a:extLst>
              <a:ext uri="{FF2B5EF4-FFF2-40B4-BE49-F238E27FC236}">
                <a16:creationId xmlns:a16="http://schemas.microsoft.com/office/drawing/2014/main" id="{482FFA9B-597D-4C36-8FC7-424D0A7EC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71" name="Text Box 47">
            <a:extLst>
              <a:ext uri="{FF2B5EF4-FFF2-40B4-BE49-F238E27FC236}">
                <a16:creationId xmlns:a16="http://schemas.microsoft.com/office/drawing/2014/main" id="{790FD28E-1AF8-4B6C-BEBF-9F21803C2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72" name="Text Box 48">
            <a:extLst>
              <a:ext uri="{FF2B5EF4-FFF2-40B4-BE49-F238E27FC236}">
                <a16:creationId xmlns:a16="http://schemas.microsoft.com/office/drawing/2014/main" id="{551B9D1B-AA30-4FE9-8CC2-22D8C4BD6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73" name="Text Box 49">
            <a:extLst>
              <a:ext uri="{FF2B5EF4-FFF2-40B4-BE49-F238E27FC236}">
                <a16:creationId xmlns:a16="http://schemas.microsoft.com/office/drawing/2014/main" id="{68C377E7-3902-4478-8211-2EF17C7D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26674" name="Text Box 50">
            <a:extLst>
              <a:ext uri="{FF2B5EF4-FFF2-40B4-BE49-F238E27FC236}">
                <a16:creationId xmlns:a16="http://schemas.microsoft.com/office/drawing/2014/main" id="{F7C6A4C8-0678-4816-8915-1C25B3D3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75" name="Text Box 51">
            <a:extLst>
              <a:ext uri="{FF2B5EF4-FFF2-40B4-BE49-F238E27FC236}">
                <a16:creationId xmlns:a16="http://schemas.microsoft.com/office/drawing/2014/main" id="{9367D0A0-7E43-45A3-9BBE-F6192280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76" name="Text Box 52">
            <a:extLst>
              <a:ext uri="{FF2B5EF4-FFF2-40B4-BE49-F238E27FC236}">
                <a16:creationId xmlns:a16="http://schemas.microsoft.com/office/drawing/2014/main" id="{BE2CF5FF-BFAF-420E-8591-D30A47CD9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77" name="Text Box 53">
            <a:extLst>
              <a:ext uri="{FF2B5EF4-FFF2-40B4-BE49-F238E27FC236}">
                <a16:creationId xmlns:a16="http://schemas.microsoft.com/office/drawing/2014/main" id="{32DF0287-3533-40C2-9228-00BF5355D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6678" name="Oval 54">
            <a:extLst>
              <a:ext uri="{FF2B5EF4-FFF2-40B4-BE49-F238E27FC236}">
                <a16:creationId xmlns:a16="http://schemas.microsoft.com/office/drawing/2014/main" id="{9B59C6D0-7438-454E-A350-52971C73A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79" name="Oval 55">
            <a:extLst>
              <a:ext uri="{FF2B5EF4-FFF2-40B4-BE49-F238E27FC236}">
                <a16:creationId xmlns:a16="http://schemas.microsoft.com/office/drawing/2014/main" id="{D144CAD5-5675-4BD0-B902-DEE1F0606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80" name="Oval 56">
            <a:extLst>
              <a:ext uri="{FF2B5EF4-FFF2-40B4-BE49-F238E27FC236}">
                <a16:creationId xmlns:a16="http://schemas.microsoft.com/office/drawing/2014/main" id="{5B066AE4-B657-4495-BDBD-14BBBA6F9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81" name="Oval 57">
            <a:extLst>
              <a:ext uri="{FF2B5EF4-FFF2-40B4-BE49-F238E27FC236}">
                <a16:creationId xmlns:a16="http://schemas.microsoft.com/office/drawing/2014/main" id="{13A4A308-AF0C-4290-A103-309CB6C9F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82" name="Oval 58">
            <a:extLst>
              <a:ext uri="{FF2B5EF4-FFF2-40B4-BE49-F238E27FC236}">
                <a16:creationId xmlns:a16="http://schemas.microsoft.com/office/drawing/2014/main" id="{6277F541-1035-4099-A504-93AA1EB4C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83" name="Oval 59">
            <a:extLst>
              <a:ext uri="{FF2B5EF4-FFF2-40B4-BE49-F238E27FC236}">
                <a16:creationId xmlns:a16="http://schemas.microsoft.com/office/drawing/2014/main" id="{209A4B29-0BB5-4564-95A7-AB12E8E0D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84" name="Oval 60">
            <a:extLst>
              <a:ext uri="{FF2B5EF4-FFF2-40B4-BE49-F238E27FC236}">
                <a16:creationId xmlns:a16="http://schemas.microsoft.com/office/drawing/2014/main" id="{F364566E-88BC-4E60-B1F0-72CA40F60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85" name="Oval 61">
            <a:extLst>
              <a:ext uri="{FF2B5EF4-FFF2-40B4-BE49-F238E27FC236}">
                <a16:creationId xmlns:a16="http://schemas.microsoft.com/office/drawing/2014/main" id="{D4234F2E-9A28-4252-A2DB-85AB9CA02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86" name="Oval 62">
            <a:extLst>
              <a:ext uri="{FF2B5EF4-FFF2-40B4-BE49-F238E27FC236}">
                <a16:creationId xmlns:a16="http://schemas.microsoft.com/office/drawing/2014/main" id="{EF344F01-FEC6-4838-904A-EA4D235AE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87" name="Oval 63">
            <a:extLst>
              <a:ext uri="{FF2B5EF4-FFF2-40B4-BE49-F238E27FC236}">
                <a16:creationId xmlns:a16="http://schemas.microsoft.com/office/drawing/2014/main" id="{9433C1EF-EC77-4208-A0DC-DA5D837E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26688" name="Oval 64">
            <a:extLst>
              <a:ext uri="{FF2B5EF4-FFF2-40B4-BE49-F238E27FC236}">
                <a16:creationId xmlns:a16="http://schemas.microsoft.com/office/drawing/2014/main" id="{1AAE723E-164F-4B37-BCD7-26536728A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89" name="Oval 65">
            <a:extLst>
              <a:ext uri="{FF2B5EF4-FFF2-40B4-BE49-F238E27FC236}">
                <a16:creationId xmlns:a16="http://schemas.microsoft.com/office/drawing/2014/main" id="{BA530BA8-30C0-4A14-BD68-4670E2D4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90" name="Oval 66">
            <a:extLst>
              <a:ext uri="{FF2B5EF4-FFF2-40B4-BE49-F238E27FC236}">
                <a16:creationId xmlns:a16="http://schemas.microsoft.com/office/drawing/2014/main" id="{18794506-AADF-4675-88B0-36A7E2F6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91" name="Oval 67">
            <a:extLst>
              <a:ext uri="{FF2B5EF4-FFF2-40B4-BE49-F238E27FC236}">
                <a16:creationId xmlns:a16="http://schemas.microsoft.com/office/drawing/2014/main" id="{6AABBE6B-2679-448F-825E-4B4448218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92" name="Oval 68">
            <a:extLst>
              <a:ext uri="{FF2B5EF4-FFF2-40B4-BE49-F238E27FC236}">
                <a16:creationId xmlns:a16="http://schemas.microsoft.com/office/drawing/2014/main" id="{1BFB2E64-64E3-4794-A1B2-E7ED164A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6693" name="Picture 69">
            <a:extLst>
              <a:ext uri="{FF2B5EF4-FFF2-40B4-BE49-F238E27FC236}">
                <a16:creationId xmlns:a16="http://schemas.microsoft.com/office/drawing/2014/main" id="{A57EDC0D-C316-40A8-B143-E1BBA234A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94" name="AutoShape 70">
            <a:extLst>
              <a:ext uri="{FF2B5EF4-FFF2-40B4-BE49-F238E27FC236}">
                <a16:creationId xmlns:a16="http://schemas.microsoft.com/office/drawing/2014/main" id="{D28FEDCC-9232-47D9-8E46-8D05BD90223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95" name="Oval 71">
            <a:extLst>
              <a:ext uri="{FF2B5EF4-FFF2-40B4-BE49-F238E27FC236}">
                <a16:creationId xmlns:a16="http://schemas.microsoft.com/office/drawing/2014/main" id="{94EFDC93-B7BC-4FF5-B094-E529CEC0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96" name="AutoShape 72">
            <a:extLst>
              <a:ext uri="{FF2B5EF4-FFF2-40B4-BE49-F238E27FC236}">
                <a16:creationId xmlns:a16="http://schemas.microsoft.com/office/drawing/2014/main" id="{29E61E22-FD31-4716-B895-618F7AABAA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97" name="Oval 73">
            <a:extLst>
              <a:ext uri="{FF2B5EF4-FFF2-40B4-BE49-F238E27FC236}">
                <a16:creationId xmlns:a16="http://schemas.microsoft.com/office/drawing/2014/main" id="{2964DF96-C80E-4548-83E4-A26614EB2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98" name="AutoShape 74">
            <a:extLst>
              <a:ext uri="{FF2B5EF4-FFF2-40B4-BE49-F238E27FC236}">
                <a16:creationId xmlns:a16="http://schemas.microsoft.com/office/drawing/2014/main" id="{B0E9885B-C3B4-4C36-9D00-CBAE2C406D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699" name="Oval 75">
            <a:extLst>
              <a:ext uri="{FF2B5EF4-FFF2-40B4-BE49-F238E27FC236}">
                <a16:creationId xmlns:a16="http://schemas.microsoft.com/office/drawing/2014/main" id="{E71AAD50-C668-467B-A849-EDBD47025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6700" name="Text Box 76">
            <a:extLst>
              <a:ext uri="{FF2B5EF4-FFF2-40B4-BE49-F238E27FC236}">
                <a16:creationId xmlns:a16="http://schemas.microsoft.com/office/drawing/2014/main" id="{326152C3-A907-412D-A25E-DA077121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428625"/>
            <a:ext cx="5181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l-GR" altLang="el-GR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el-GR" sz="4800" b="1">
              <a:solidFill>
                <a:schemeClr val="bg1"/>
              </a:solidFill>
            </a:endParaRPr>
          </a:p>
        </p:txBody>
      </p:sp>
      <p:sp>
        <p:nvSpPr>
          <p:cNvPr id="26701" name="Text Box 81">
            <a:extLst>
              <a:ext uri="{FF2B5EF4-FFF2-40B4-BE49-F238E27FC236}">
                <a16:creationId xmlns:a16="http://schemas.microsoft.com/office/drawing/2014/main" id="{9A4DBB32-E5FE-4C77-BF53-55F9F42D6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288925"/>
            <a:ext cx="55911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dirty="0">
                <a:solidFill>
                  <a:schemeClr val="bg1"/>
                </a:solidFill>
              </a:rPr>
              <a:t>Η τεχνική τρεξίματος έχει να κάνει με τον τρόπο που</a:t>
            </a:r>
            <a:r>
              <a:rPr lang="en-US" altLang="el-GR" dirty="0">
                <a:solidFill>
                  <a:schemeClr val="bg1"/>
                </a:solidFill>
              </a:rPr>
              <a:t>:</a:t>
            </a:r>
            <a:endParaRPr lang="el-GR" alt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utoUpdateAnimBg="0"/>
      <p:bldP spid="26639" grpId="0" autoUpdateAnimBg="0"/>
      <p:bldP spid="26640" grpId="0" autoUpdateAnimBg="0"/>
      <p:bldP spid="26641" grpId="0" autoUpdateAnimBg="0"/>
      <p:bldP spid="2670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>
            <a:extLst>
              <a:ext uri="{FF2B5EF4-FFF2-40B4-BE49-F238E27FC236}">
                <a16:creationId xmlns:a16="http://schemas.microsoft.com/office/drawing/2014/main" id="{83B09C8B-A071-48A8-8381-E3E264CCEDF3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755650" y="2347952"/>
            <a:ext cx="7851775" cy="1107996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6600" b="1" dirty="0">
                <a:solidFill>
                  <a:srgbClr val="FFCC00"/>
                </a:solidFill>
              </a:rPr>
              <a:t> </a:t>
            </a:r>
            <a:endParaRPr lang="en-US" altLang="el-GR" sz="6600" b="1" dirty="0">
              <a:solidFill>
                <a:srgbClr val="FFCC00"/>
              </a:solidFill>
            </a:endParaRPr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E6E78E39-EA3E-484D-9B4E-8E0BC7B57D02}"/>
              </a:ext>
            </a:extLst>
          </p:cNvPr>
          <p:cNvSpPr txBox="1">
            <a:spLocks noChangeArrowheads="1"/>
          </p:cNvSpPr>
          <p:nvPr/>
        </p:nvSpPr>
        <p:spPr bwMode="auto">
          <a:xfrm rot="299">
            <a:off x="755833" y="381065"/>
            <a:ext cx="7851775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6000" b="1" dirty="0">
                <a:solidFill>
                  <a:srgbClr val="FFCC00"/>
                </a:solidFill>
              </a:rPr>
              <a:t>Συγχαρητήρια</a:t>
            </a:r>
            <a:endParaRPr lang="en-US" altLang="el-GR" sz="6000" b="1" dirty="0">
              <a:solidFill>
                <a:srgbClr val="FFCC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l-GR" altLang="el-GR" sz="6000" b="1" dirty="0">
                <a:solidFill>
                  <a:srgbClr val="FFCC00"/>
                </a:solidFill>
              </a:rPr>
              <a:t>Έφτασες </a:t>
            </a:r>
          </a:p>
          <a:p>
            <a:pPr algn="ctr">
              <a:spcBef>
                <a:spcPct val="50000"/>
              </a:spcBef>
            </a:pPr>
            <a:r>
              <a:rPr lang="el-GR" altLang="el-GR" sz="6000" b="1" dirty="0">
                <a:solidFill>
                  <a:srgbClr val="FFCC00"/>
                </a:solidFill>
              </a:rPr>
              <a:t>στα </a:t>
            </a:r>
            <a:r>
              <a:rPr lang="en-US" altLang="el-GR" sz="6000" b="1" dirty="0">
                <a:solidFill>
                  <a:srgbClr val="FFCC00"/>
                </a:solidFill>
                <a:latin typeface="Arial" panose="020B0604020202020204" pitchFamily="34" charset="0"/>
              </a:rPr>
              <a:t>€</a:t>
            </a:r>
            <a:r>
              <a:rPr lang="el-GR" altLang="el-GR" sz="6000" b="1" dirty="0">
                <a:solidFill>
                  <a:srgbClr val="FFCC00"/>
                </a:solidFill>
              </a:rPr>
              <a:t>32.000</a:t>
            </a:r>
            <a:endParaRPr lang="en-US" altLang="el-GR" sz="6000" b="1" dirty="0">
              <a:solidFill>
                <a:srgbClr val="FFCC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l-GR" altLang="el-GR" sz="6000" b="1" dirty="0">
                <a:solidFill>
                  <a:srgbClr val="FFCC00"/>
                </a:solidFill>
              </a:rPr>
              <a:t> </a:t>
            </a:r>
            <a:endParaRPr lang="en-US" altLang="el-GR" sz="6000" b="1" dirty="0">
              <a:solidFill>
                <a:srgbClr val="FFCC00"/>
              </a:solidFill>
            </a:endParaRPr>
          </a:p>
        </p:txBody>
      </p:sp>
      <p:pic>
        <p:nvPicPr>
          <p:cNvPr id="3" name="Slide 24">
            <a:hlinkClick r:id="" action="ppaction://media"/>
            <a:extLst>
              <a:ext uri="{FF2B5EF4-FFF2-40B4-BE49-F238E27FC236}">
                <a16:creationId xmlns:a16="http://schemas.microsoft.com/office/drawing/2014/main" id="{8026DF4A-5855-4B18-9986-42F762B10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555" y="606776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B1E30E3F-5871-48B0-BE76-381C8AB2C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9715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AA6125D0-92CF-4BD9-A4C2-164D4A0A5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24130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12D0D96E-0103-407D-920B-A444992B2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FEC69BF3-C745-4CEA-8E18-C67F05CB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78" name="Text Box 7">
            <a:extLst>
              <a:ext uri="{FF2B5EF4-FFF2-40B4-BE49-F238E27FC236}">
                <a16:creationId xmlns:a16="http://schemas.microsoft.com/office/drawing/2014/main" id="{5B2A67D3-4E52-4793-8859-3860C098F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79" name="Text Box 8">
            <a:extLst>
              <a:ext uri="{FF2B5EF4-FFF2-40B4-BE49-F238E27FC236}">
                <a16:creationId xmlns:a16="http://schemas.microsoft.com/office/drawing/2014/main" id="{D7882C0B-50D0-4705-AA80-DDBE88BA2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80" name="Text Box 9">
            <a:extLst>
              <a:ext uri="{FF2B5EF4-FFF2-40B4-BE49-F238E27FC236}">
                <a16:creationId xmlns:a16="http://schemas.microsoft.com/office/drawing/2014/main" id="{F8497402-EA40-4A46-94D1-C441EDAA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81" name="Text Box 10">
            <a:extLst>
              <a:ext uri="{FF2B5EF4-FFF2-40B4-BE49-F238E27FC236}">
                <a16:creationId xmlns:a16="http://schemas.microsoft.com/office/drawing/2014/main" id="{E4355569-73A7-4A5E-99C7-E31EBEA16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8682" name="Text Box 11">
            <a:extLst>
              <a:ext uri="{FF2B5EF4-FFF2-40B4-BE49-F238E27FC236}">
                <a16:creationId xmlns:a16="http://schemas.microsoft.com/office/drawing/2014/main" id="{5C5FCBC3-E361-4156-A94E-1DF634F72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83" name="Text Box 12">
            <a:extLst>
              <a:ext uri="{FF2B5EF4-FFF2-40B4-BE49-F238E27FC236}">
                <a16:creationId xmlns:a16="http://schemas.microsoft.com/office/drawing/2014/main" id="{7373F9A9-04C9-4515-85DA-74EBA931A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84" name="Text Box 13">
            <a:extLst>
              <a:ext uri="{FF2B5EF4-FFF2-40B4-BE49-F238E27FC236}">
                <a16:creationId xmlns:a16="http://schemas.microsoft.com/office/drawing/2014/main" id="{DE375896-0BB4-4960-8876-326E224D7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85" name="Text Box 14">
            <a:extLst>
              <a:ext uri="{FF2B5EF4-FFF2-40B4-BE49-F238E27FC236}">
                <a16:creationId xmlns:a16="http://schemas.microsoft.com/office/drawing/2014/main" id="{386CA3DC-2A1A-4CE7-B9D4-4D5AFB49B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86" name="Text Box 15">
            <a:extLst>
              <a:ext uri="{FF2B5EF4-FFF2-40B4-BE49-F238E27FC236}">
                <a16:creationId xmlns:a16="http://schemas.microsoft.com/office/drawing/2014/main" id="{14B351CD-3A86-4A26-9F76-EA58DB01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8687" name="Text Box 16">
            <a:extLst>
              <a:ext uri="{FF2B5EF4-FFF2-40B4-BE49-F238E27FC236}">
                <a16:creationId xmlns:a16="http://schemas.microsoft.com/office/drawing/2014/main" id="{A5737A9A-06A9-43BB-8A45-FE9B5426F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88" name="Text Box 17">
            <a:extLst>
              <a:ext uri="{FF2B5EF4-FFF2-40B4-BE49-F238E27FC236}">
                <a16:creationId xmlns:a16="http://schemas.microsoft.com/office/drawing/2014/main" id="{8706C8BE-0A6E-4788-B438-04F12AEC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89" name="Text Box 18">
            <a:extLst>
              <a:ext uri="{FF2B5EF4-FFF2-40B4-BE49-F238E27FC236}">
                <a16:creationId xmlns:a16="http://schemas.microsoft.com/office/drawing/2014/main" id="{FEEFAE0A-48E3-442D-8048-2AAEDDD9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90" name="Text Box 19">
            <a:extLst>
              <a:ext uri="{FF2B5EF4-FFF2-40B4-BE49-F238E27FC236}">
                <a16:creationId xmlns:a16="http://schemas.microsoft.com/office/drawing/2014/main" id="{0B1371F7-A687-4E84-A262-C22357B33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91" name="Text Box 20">
            <a:extLst>
              <a:ext uri="{FF2B5EF4-FFF2-40B4-BE49-F238E27FC236}">
                <a16:creationId xmlns:a16="http://schemas.microsoft.com/office/drawing/2014/main" id="{0D9FBA2D-1C25-4D13-A513-89B4FA05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752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8692" name="Text Box 21">
            <a:extLst>
              <a:ext uri="{FF2B5EF4-FFF2-40B4-BE49-F238E27FC236}">
                <a16:creationId xmlns:a16="http://schemas.microsoft.com/office/drawing/2014/main" id="{C5A2FA98-AAF1-49D3-A2BD-412FA0226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93" name="Text Box 22">
            <a:extLst>
              <a:ext uri="{FF2B5EF4-FFF2-40B4-BE49-F238E27FC236}">
                <a16:creationId xmlns:a16="http://schemas.microsoft.com/office/drawing/2014/main" id="{8575AD71-9820-4ECD-A4A3-3C6F4F0FB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94" name="Text Box 23">
            <a:extLst>
              <a:ext uri="{FF2B5EF4-FFF2-40B4-BE49-F238E27FC236}">
                <a16:creationId xmlns:a16="http://schemas.microsoft.com/office/drawing/2014/main" id="{511E04B6-E9B3-4EDC-8A0E-D5923BBB9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95" name="Text Box 24">
            <a:extLst>
              <a:ext uri="{FF2B5EF4-FFF2-40B4-BE49-F238E27FC236}">
                <a16:creationId xmlns:a16="http://schemas.microsoft.com/office/drawing/2014/main" id="{BC790098-58A0-4D45-BACC-DF59E18E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96" name="Text Box 25">
            <a:extLst>
              <a:ext uri="{FF2B5EF4-FFF2-40B4-BE49-F238E27FC236}">
                <a16:creationId xmlns:a16="http://schemas.microsoft.com/office/drawing/2014/main" id="{C0A715FD-8FA9-4FD9-ACAA-0284FF6BA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8697" name="Text Box 26">
            <a:extLst>
              <a:ext uri="{FF2B5EF4-FFF2-40B4-BE49-F238E27FC236}">
                <a16:creationId xmlns:a16="http://schemas.microsoft.com/office/drawing/2014/main" id="{78B392CD-B359-4EB1-B45F-9AFB0A42A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98" name="Text Box 27">
            <a:extLst>
              <a:ext uri="{FF2B5EF4-FFF2-40B4-BE49-F238E27FC236}">
                <a16:creationId xmlns:a16="http://schemas.microsoft.com/office/drawing/2014/main" id="{A4DF7AA4-7093-4084-B32D-5B38E423B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99" name="Text Box 28">
            <a:extLst>
              <a:ext uri="{FF2B5EF4-FFF2-40B4-BE49-F238E27FC236}">
                <a16:creationId xmlns:a16="http://schemas.microsoft.com/office/drawing/2014/main" id="{0C8F29EA-7835-4310-A189-37EE34EDC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700" name="Text Box 29">
            <a:extLst>
              <a:ext uri="{FF2B5EF4-FFF2-40B4-BE49-F238E27FC236}">
                <a16:creationId xmlns:a16="http://schemas.microsoft.com/office/drawing/2014/main" id="{C8673313-A6D1-4AAA-B322-59251C63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701" name="Text Box 30">
            <a:extLst>
              <a:ext uri="{FF2B5EF4-FFF2-40B4-BE49-F238E27FC236}">
                <a16:creationId xmlns:a16="http://schemas.microsoft.com/office/drawing/2014/main" id="{A192EE7A-C59B-4265-A9FA-9C8A2390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28702" name="Text Box 31">
            <a:extLst>
              <a:ext uri="{FF2B5EF4-FFF2-40B4-BE49-F238E27FC236}">
                <a16:creationId xmlns:a16="http://schemas.microsoft.com/office/drawing/2014/main" id="{860F2183-928B-4F5B-A408-BFD3C6728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703" name="Text Box 32">
            <a:extLst>
              <a:ext uri="{FF2B5EF4-FFF2-40B4-BE49-F238E27FC236}">
                <a16:creationId xmlns:a16="http://schemas.microsoft.com/office/drawing/2014/main" id="{8A120E79-CF71-44D7-9B3E-92C99EAC5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704" name="Text Box 33">
            <a:extLst>
              <a:ext uri="{FF2B5EF4-FFF2-40B4-BE49-F238E27FC236}">
                <a16:creationId xmlns:a16="http://schemas.microsoft.com/office/drawing/2014/main" id="{6C905A90-59A4-45E6-8EB0-BC0C4F2E5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705" name="Text Box 34">
            <a:extLst>
              <a:ext uri="{FF2B5EF4-FFF2-40B4-BE49-F238E27FC236}">
                <a16:creationId xmlns:a16="http://schemas.microsoft.com/office/drawing/2014/main" id="{34F1BEF8-EC8A-4CC0-AA2B-DFD5379B2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706" name="Oval 35">
            <a:extLst>
              <a:ext uri="{FF2B5EF4-FFF2-40B4-BE49-F238E27FC236}">
                <a16:creationId xmlns:a16="http://schemas.microsoft.com/office/drawing/2014/main" id="{09E703BE-A762-4C80-88CE-D555509C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07" name="Oval 36">
            <a:extLst>
              <a:ext uri="{FF2B5EF4-FFF2-40B4-BE49-F238E27FC236}">
                <a16:creationId xmlns:a16="http://schemas.microsoft.com/office/drawing/2014/main" id="{5B01801C-30DB-43C6-8CF0-2443D75A9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08" name="Oval 37">
            <a:extLst>
              <a:ext uri="{FF2B5EF4-FFF2-40B4-BE49-F238E27FC236}">
                <a16:creationId xmlns:a16="http://schemas.microsoft.com/office/drawing/2014/main" id="{F2F8D1A5-3DA1-42B7-B2EA-5AB8A8D86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09" name="Oval 38">
            <a:extLst>
              <a:ext uri="{FF2B5EF4-FFF2-40B4-BE49-F238E27FC236}">
                <a16:creationId xmlns:a16="http://schemas.microsoft.com/office/drawing/2014/main" id="{2EC792AB-14BC-47FA-A48C-721DE1661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10" name="Oval 39">
            <a:extLst>
              <a:ext uri="{FF2B5EF4-FFF2-40B4-BE49-F238E27FC236}">
                <a16:creationId xmlns:a16="http://schemas.microsoft.com/office/drawing/2014/main" id="{7D063A66-C27E-47B6-90CB-2C84B536B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11" name="Oval 40">
            <a:extLst>
              <a:ext uri="{FF2B5EF4-FFF2-40B4-BE49-F238E27FC236}">
                <a16:creationId xmlns:a16="http://schemas.microsoft.com/office/drawing/2014/main" id="{8B204202-1E8B-43AB-A911-303C3463C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12" name="Oval 41">
            <a:extLst>
              <a:ext uri="{FF2B5EF4-FFF2-40B4-BE49-F238E27FC236}">
                <a16:creationId xmlns:a16="http://schemas.microsoft.com/office/drawing/2014/main" id="{B11B0368-5049-429A-B26B-3AC7AB5E7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13" name="Oval 42">
            <a:extLst>
              <a:ext uri="{FF2B5EF4-FFF2-40B4-BE49-F238E27FC236}">
                <a16:creationId xmlns:a16="http://schemas.microsoft.com/office/drawing/2014/main" id="{F4B80F7E-7947-437A-9F45-B83EC2C48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14" name="Oval 43">
            <a:extLst>
              <a:ext uri="{FF2B5EF4-FFF2-40B4-BE49-F238E27FC236}">
                <a16:creationId xmlns:a16="http://schemas.microsoft.com/office/drawing/2014/main" id="{03FE9091-3EBB-42DE-AC27-471E4F7FA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15" name="Oval 44">
            <a:extLst>
              <a:ext uri="{FF2B5EF4-FFF2-40B4-BE49-F238E27FC236}">
                <a16:creationId xmlns:a16="http://schemas.microsoft.com/office/drawing/2014/main" id="{FA59F5C1-9BE6-4D72-A060-A4A7A3AB3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28716" name="Oval 45">
            <a:extLst>
              <a:ext uri="{FF2B5EF4-FFF2-40B4-BE49-F238E27FC236}">
                <a16:creationId xmlns:a16="http://schemas.microsoft.com/office/drawing/2014/main" id="{33E1C8F3-3FF8-4925-ABF5-D55AF6454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17" name="Oval 46">
            <a:extLst>
              <a:ext uri="{FF2B5EF4-FFF2-40B4-BE49-F238E27FC236}">
                <a16:creationId xmlns:a16="http://schemas.microsoft.com/office/drawing/2014/main" id="{EABFC5B5-D762-4B6D-88CC-C1A441D3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18" name="Oval 47">
            <a:extLst>
              <a:ext uri="{FF2B5EF4-FFF2-40B4-BE49-F238E27FC236}">
                <a16:creationId xmlns:a16="http://schemas.microsoft.com/office/drawing/2014/main" id="{EFD76759-6F45-471E-BF3C-912E1FAD7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19" name="Oval 48">
            <a:extLst>
              <a:ext uri="{FF2B5EF4-FFF2-40B4-BE49-F238E27FC236}">
                <a16:creationId xmlns:a16="http://schemas.microsoft.com/office/drawing/2014/main" id="{AA231D55-4B8B-4024-98FC-FB4E18448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20" name="Oval 49">
            <a:extLst>
              <a:ext uri="{FF2B5EF4-FFF2-40B4-BE49-F238E27FC236}">
                <a16:creationId xmlns:a16="http://schemas.microsoft.com/office/drawing/2014/main" id="{9466AD5A-6543-4CFD-A77A-671D7BEDC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" name="Slide 25">
            <a:hlinkClick r:id="" action="ppaction://media"/>
            <a:extLst>
              <a:ext uri="{FF2B5EF4-FFF2-40B4-BE49-F238E27FC236}">
                <a16:creationId xmlns:a16="http://schemas.microsoft.com/office/drawing/2014/main" id="{1DE0FBE8-4856-44A3-83F1-459DC3DA62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125" y="610071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D2633758-A44A-4B82-874E-67C3FBA1A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699" name="AutoShape 4">
            <a:extLst>
              <a:ext uri="{FF2B5EF4-FFF2-40B4-BE49-F238E27FC236}">
                <a16:creationId xmlns:a16="http://schemas.microsoft.com/office/drawing/2014/main" id="{F690EF4E-3483-4EFC-A096-6951024BD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00" name="AutoShape 5">
            <a:extLst>
              <a:ext uri="{FF2B5EF4-FFF2-40B4-BE49-F238E27FC236}">
                <a16:creationId xmlns:a16="http://schemas.microsoft.com/office/drawing/2014/main" id="{B405E500-6778-4CE8-8319-C09882D65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8753" name="AutoShape 81">
            <a:extLst>
              <a:ext uri="{FF2B5EF4-FFF2-40B4-BE49-F238E27FC236}">
                <a16:creationId xmlns:a16="http://schemas.microsoft.com/office/drawing/2014/main" id="{0790EA8D-C328-48FC-8094-08D96A87F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481330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282FE01C-294C-4959-84AB-69A49C5A4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03" name="AutoShape 7">
            <a:extLst>
              <a:ext uri="{FF2B5EF4-FFF2-40B4-BE49-F238E27FC236}">
                <a16:creationId xmlns:a16="http://schemas.microsoft.com/office/drawing/2014/main" id="{F017F97E-8128-4EA7-92FB-07901F423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1BE56584-2DB3-46FD-87C2-4AAAA111FC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99FE91FD-E319-4FBB-82E7-D749782EA5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9706" name="Line 10">
            <a:extLst>
              <a:ext uri="{FF2B5EF4-FFF2-40B4-BE49-F238E27FC236}">
                <a16:creationId xmlns:a16="http://schemas.microsoft.com/office/drawing/2014/main" id="{30BEEABD-3A14-4480-882E-55F94A658E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9707" name="Line 11">
            <a:extLst>
              <a:ext uri="{FF2B5EF4-FFF2-40B4-BE49-F238E27FC236}">
                <a16:creationId xmlns:a16="http://schemas.microsoft.com/office/drawing/2014/main" id="{BC6652BC-C093-4DC2-AD03-851035D04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9708" name="Line 12">
            <a:extLst>
              <a:ext uri="{FF2B5EF4-FFF2-40B4-BE49-F238E27FC236}">
                <a16:creationId xmlns:a16="http://schemas.microsoft.com/office/drawing/2014/main" id="{A7D921F2-7CF5-4472-ACD8-E142389FC6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9709" name="Line 13">
            <a:extLst>
              <a:ext uri="{FF2B5EF4-FFF2-40B4-BE49-F238E27FC236}">
                <a16:creationId xmlns:a16="http://schemas.microsoft.com/office/drawing/2014/main" id="{754F6792-E66A-4A3E-B3A3-9EC904259D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6CDE1D1A-AF0B-4A6D-8AE6-10364F632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Αγριολούλουδων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33B3A741-92A7-4A82-9E74-91A76D63E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Συκιάς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AD84EACC-A6DE-40CB-9BED-1EDA6F8C3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311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 dirty="0">
                <a:solidFill>
                  <a:srgbClr val="FFCC00"/>
                </a:solidFill>
                <a:latin typeface="Arial" panose="020B0604020202020204" pitchFamily="34" charset="0"/>
              </a:rPr>
              <a:t>B: </a:t>
            </a:r>
            <a:r>
              <a:rPr lang="el-GR" altLang="el-GR" b="1" dirty="0">
                <a:solidFill>
                  <a:srgbClr val="FFCC00"/>
                </a:solidFill>
                <a:latin typeface="Arial" panose="020B0604020202020204" pitchFamily="34" charset="0"/>
              </a:rPr>
              <a:t>Αγριελιάς</a:t>
            </a:r>
            <a:endParaRPr lang="en-US" altLang="el-GR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A121850A-8B64-40CA-9071-9933ADF5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3111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rgbClr val="FFCC00"/>
                </a:solidFill>
                <a:latin typeface="Arial" panose="020B0604020202020204" pitchFamily="34" charset="0"/>
              </a:rPr>
              <a:t>  Δ</a:t>
            </a:r>
            <a:r>
              <a:rPr lang="en-US" altLang="el-GR" b="1" dirty="0">
                <a:solidFill>
                  <a:srgbClr val="FFCC00"/>
                </a:solidFill>
                <a:latin typeface="Arial" panose="020B0604020202020204" pitchFamily="34" charset="0"/>
              </a:rPr>
              <a:t>:</a:t>
            </a:r>
            <a:r>
              <a:rPr lang="el-GR" altLang="el-GR" b="1" dirty="0">
                <a:solidFill>
                  <a:srgbClr val="FFCC00"/>
                </a:solidFill>
                <a:latin typeface="Arial" panose="020B0604020202020204" pitchFamily="34" charset="0"/>
              </a:rPr>
              <a:t> Δάφνης</a:t>
            </a:r>
            <a:endParaRPr lang="en-US" altLang="el-GR" dirty="0">
              <a:solidFill>
                <a:srgbClr val="FFCC00"/>
              </a:solidFill>
            </a:endParaRPr>
          </a:p>
        </p:txBody>
      </p:sp>
      <p:sp>
        <p:nvSpPr>
          <p:cNvPr id="29714" name="Oval 18">
            <a:extLst>
              <a:ext uri="{FF2B5EF4-FFF2-40B4-BE49-F238E27FC236}">
                <a16:creationId xmlns:a16="http://schemas.microsoft.com/office/drawing/2014/main" id="{1EED5EAF-9E39-4086-8BDF-8F235EA84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15" name="Oval 19">
            <a:extLst>
              <a:ext uri="{FF2B5EF4-FFF2-40B4-BE49-F238E27FC236}">
                <a16:creationId xmlns:a16="http://schemas.microsoft.com/office/drawing/2014/main" id="{FB72721E-3E44-4377-90E9-1ED63DA31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16" name="Oval 20">
            <a:extLst>
              <a:ext uri="{FF2B5EF4-FFF2-40B4-BE49-F238E27FC236}">
                <a16:creationId xmlns:a16="http://schemas.microsoft.com/office/drawing/2014/main" id="{1182598E-CE96-4202-9B60-B7C41F1CF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17" name="Text Box 21">
            <a:extLst>
              <a:ext uri="{FF2B5EF4-FFF2-40B4-BE49-F238E27FC236}">
                <a16:creationId xmlns:a16="http://schemas.microsoft.com/office/drawing/2014/main" id="{DAD3F7CD-BE5C-429E-B3BA-91744561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9718" name="Rectangle 22">
            <a:extLst>
              <a:ext uri="{FF2B5EF4-FFF2-40B4-BE49-F238E27FC236}">
                <a16:creationId xmlns:a16="http://schemas.microsoft.com/office/drawing/2014/main" id="{B2A692FF-6306-406B-ABFB-C0A18237F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19" name="Rectangle 79">
            <a:extLst>
              <a:ext uri="{FF2B5EF4-FFF2-40B4-BE49-F238E27FC236}">
                <a16:creationId xmlns:a16="http://schemas.microsoft.com/office/drawing/2014/main" id="{D94F20CA-E400-4492-A4E8-15FB2630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2842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20" name="Text Box 23">
            <a:extLst>
              <a:ext uri="{FF2B5EF4-FFF2-40B4-BE49-F238E27FC236}">
                <a16:creationId xmlns:a16="http://schemas.microsoft.com/office/drawing/2014/main" id="{9BD53DCA-A1A3-4D76-A28E-5A83DDDB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9721" name="Text Box 24">
            <a:extLst>
              <a:ext uri="{FF2B5EF4-FFF2-40B4-BE49-F238E27FC236}">
                <a16:creationId xmlns:a16="http://schemas.microsoft.com/office/drawing/2014/main" id="{22E94072-4658-4E6A-81A6-B3D27CC3D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22" name="Text Box 25">
            <a:extLst>
              <a:ext uri="{FF2B5EF4-FFF2-40B4-BE49-F238E27FC236}">
                <a16:creationId xmlns:a16="http://schemas.microsoft.com/office/drawing/2014/main" id="{A78206A7-8F3A-4120-ADDB-FE7A4357E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23" name="Text Box 26">
            <a:extLst>
              <a:ext uri="{FF2B5EF4-FFF2-40B4-BE49-F238E27FC236}">
                <a16:creationId xmlns:a16="http://schemas.microsoft.com/office/drawing/2014/main" id="{FF1B21A3-DFEF-45DD-9B6E-CE7B400A9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24" name="Text Box 27">
            <a:extLst>
              <a:ext uri="{FF2B5EF4-FFF2-40B4-BE49-F238E27FC236}">
                <a16:creationId xmlns:a16="http://schemas.microsoft.com/office/drawing/2014/main" id="{0A343958-8805-4A91-878B-E91625A4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25" name="Text Box 28">
            <a:extLst>
              <a:ext uri="{FF2B5EF4-FFF2-40B4-BE49-F238E27FC236}">
                <a16:creationId xmlns:a16="http://schemas.microsoft.com/office/drawing/2014/main" id="{434CC8D9-23DC-4ADF-AF46-1409DF75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9726" name="Text Box 30">
            <a:extLst>
              <a:ext uri="{FF2B5EF4-FFF2-40B4-BE49-F238E27FC236}">
                <a16:creationId xmlns:a16="http://schemas.microsoft.com/office/drawing/2014/main" id="{FADB9985-347A-4F06-A791-8A55F17D5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27" name="Text Box 31">
            <a:extLst>
              <a:ext uri="{FF2B5EF4-FFF2-40B4-BE49-F238E27FC236}">
                <a16:creationId xmlns:a16="http://schemas.microsoft.com/office/drawing/2014/main" id="{A433BB57-4D34-4977-A9C6-6CC9BD65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28" name="Text Box 32">
            <a:extLst>
              <a:ext uri="{FF2B5EF4-FFF2-40B4-BE49-F238E27FC236}">
                <a16:creationId xmlns:a16="http://schemas.microsoft.com/office/drawing/2014/main" id="{EFE209AC-0AF2-4C8D-ADF3-5C791F70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29" name="Text Box 33">
            <a:extLst>
              <a:ext uri="{FF2B5EF4-FFF2-40B4-BE49-F238E27FC236}">
                <a16:creationId xmlns:a16="http://schemas.microsoft.com/office/drawing/2014/main" id="{0AE1E0DB-5B02-4D5E-AC58-F558ACA6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30" name="Text Box 34">
            <a:extLst>
              <a:ext uri="{FF2B5EF4-FFF2-40B4-BE49-F238E27FC236}">
                <a16:creationId xmlns:a16="http://schemas.microsoft.com/office/drawing/2014/main" id="{BB54A8A0-8289-455A-A418-BDAFF162E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9731" name="Text Box 35">
            <a:extLst>
              <a:ext uri="{FF2B5EF4-FFF2-40B4-BE49-F238E27FC236}">
                <a16:creationId xmlns:a16="http://schemas.microsoft.com/office/drawing/2014/main" id="{094B1003-64F8-4974-9810-0173827E6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32" name="Text Box 36">
            <a:extLst>
              <a:ext uri="{FF2B5EF4-FFF2-40B4-BE49-F238E27FC236}">
                <a16:creationId xmlns:a16="http://schemas.microsoft.com/office/drawing/2014/main" id="{325883D9-BDE0-44D2-943A-D314C7C5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33" name="Text Box 37">
            <a:extLst>
              <a:ext uri="{FF2B5EF4-FFF2-40B4-BE49-F238E27FC236}">
                <a16:creationId xmlns:a16="http://schemas.microsoft.com/office/drawing/2014/main" id="{744B1D79-8BF7-47AE-A4C9-AB49C969B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34" name="Text Box 38">
            <a:extLst>
              <a:ext uri="{FF2B5EF4-FFF2-40B4-BE49-F238E27FC236}">
                <a16:creationId xmlns:a16="http://schemas.microsoft.com/office/drawing/2014/main" id="{A58A46A6-CF81-4863-9F35-CF4F1D63B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35" name="Text Box 39">
            <a:extLst>
              <a:ext uri="{FF2B5EF4-FFF2-40B4-BE49-F238E27FC236}">
                <a16:creationId xmlns:a16="http://schemas.microsoft.com/office/drawing/2014/main" id="{004290F8-244F-4766-B51E-62A1853E1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€1000000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9736" name="Text Box 40">
            <a:extLst>
              <a:ext uri="{FF2B5EF4-FFF2-40B4-BE49-F238E27FC236}">
                <a16:creationId xmlns:a16="http://schemas.microsoft.com/office/drawing/2014/main" id="{75C08A65-EF15-466A-9F25-5DCA8DB5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37" name="Text Box 41">
            <a:extLst>
              <a:ext uri="{FF2B5EF4-FFF2-40B4-BE49-F238E27FC236}">
                <a16:creationId xmlns:a16="http://schemas.microsoft.com/office/drawing/2014/main" id="{A8C025D3-25B2-44B6-9F6F-F9B2E5433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38" name="Text Box 42">
            <a:extLst>
              <a:ext uri="{FF2B5EF4-FFF2-40B4-BE49-F238E27FC236}">
                <a16:creationId xmlns:a16="http://schemas.microsoft.com/office/drawing/2014/main" id="{B386F6D8-D49D-4EE6-BBAE-2AC318A8F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39" name="Text Box 43">
            <a:extLst>
              <a:ext uri="{FF2B5EF4-FFF2-40B4-BE49-F238E27FC236}">
                <a16:creationId xmlns:a16="http://schemas.microsoft.com/office/drawing/2014/main" id="{1780A54F-C36D-4FA5-A6E3-D0D1CA266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40" name="Text Box 44">
            <a:extLst>
              <a:ext uri="{FF2B5EF4-FFF2-40B4-BE49-F238E27FC236}">
                <a16:creationId xmlns:a16="http://schemas.microsoft.com/office/drawing/2014/main" id="{899D79FA-65EE-4E5C-AA82-4E1E55380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29741" name="Text Box 45">
            <a:extLst>
              <a:ext uri="{FF2B5EF4-FFF2-40B4-BE49-F238E27FC236}">
                <a16:creationId xmlns:a16="http://schemas.microsoft.com/office/drawing/2014/main" id="{60309325-B9B6-4F96-B5F4-EFC3B7CDD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42" name="Text Box 46">
            <a:extLst>
              <a:ext uri="{FF2B5EF4-FFF2-40B4-BE49-F238E27FC236}">
                <a16:creationId xmlns:a16="http://schemas.microsoft.com/office/drawing/2014/main" id="{782EF1CD-2C1E-4CE1-9E4C-CE4FC4E3D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43" name="Text Box 47">
            <a:extLst>
              <a:ext uri="{FF2B5EF4-FFF2-40B4-BE49-F238E27FC236}">
                <a16:creationId xmlns:a16="http://schemas.microsoft.com/office/drawing/2014/main" id="{F415B631-C7B8-47C9-8D4F-698FCB55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44" name="Text Box 48">
            <a:extLst>
              <a:ext uri="{FF2B5EF4-FFF2-40B4-BE49-F238E27FC236}">
                <a16:creationId xmlns:a16="http://schemas.microsoft.com/office/drawing/2014/main" id="{001F5B04-D17B-415E-B2CA-ADDB9AF56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45" name="Text Box 49">
            <a:extLst>
              <a:ext uri="{FF2B5EF4-FFF2-40B4-BE49-F238E27FC236}">
                <a16:creationId xmlns:a16="http://schemas.microsoft.com/office/drawing/2014/main" id="{2DCB2E6A-5906-41F5-91EE-445256C25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29746" name="Text Box 50">
            <a:extLst>
              <a:ext uri="{FF2B5EF4-FFF2-40B4-BE49-F238E27FC236}">
                <a16:creationId xmlns:a16="http://schemas.microsoft.com/office/drawing/2014/main" id="{B9F1F53D-B371-47AB-91AF-6C5EB306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47" name="Text Box 51">
            <a:extLst>
              <a:ext uri="{FF2B5EF4-FFF2-40B4-BE49-F238E27FC236}">
                <a16:creationId xmlns:a16="http://schemas.microsoft.com/office/drawing/2014/main" id="{F8E0454A-819F-4F0F-B54F-2BE7042A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48" name="Text Box 52">
            <a:extLst>
              <a:ext uri="{FF2B5EF4-FFF2-40B4-BE49-F238E27FC236}">
                <a16:creationId xmlns:a16="http://schemas.microsoft.com/office/drawing/2014/main" id="{85F6128B-12F2-47DA-B540-419B25C2F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49" name="Text Box 53">
            <a:extLst>
              <a:ext uri="{FF2B5EF4-FFF2-40B4-BE49-F238E27FC236}">
                <a16:creationId xmlns:a16="http://schemas.microsoft.com/office/drawing/2014/main" id="{DB79086E-BD0C-4759-969B-BA3D91EE3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29750" name="Oval 54">
            <a:extLst>
              <a:ext uri="{FF2B5EF4-FFF2-40B4-BE49-F238E27FC236}">
                <a16:creationId xmlns:a16="http://schemas.microsoft.com/office/drawing/2014/main" id="{F9090AA6-E545-4DC2-B624-5B66E2DD7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51" name="Oval 55">
            <a:extLst>
              <a:ext uri="{FF2B5EF4-FFF2-40B4-BE49-F238E27FC236}">
                <a16:creationId xmlns:a16="http://schemas.microsoft.com/office/drawing/2014/main" id="{509A79F7-F521-434F-80D6-8F2A1E2C3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52" name="Oval 56">
            <a:extLst>
              <a:ext uri="{FF2B5EF4-FFF2-40B4-BE49-F238E27FC236}">
                <a16:creationId xmlns:a16="http://schemas.microsoft.com/office/drawing/2014/main" id="{BEE6F414-3312-4215-A0BB-A2C44DA0B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53" name="Oval 57">
            <a:extLst>
              <a:ext uri="{FF2B5EF4-FFF2-40B4-BE49-F238E27FC236}">
                <a16:creationId xmlns:a16="http://schemas.microsoft.com/office/drawing/2014/main" id="{611B5531-4BCA-4E92-8EDC-A4D98C502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54" name="Oval 58">
            <a:extLst>
              <a:ext uri="{FF2B5EF4-FFF2-40B4-BE49-F238E27FC236}">
                <a16:creationId xmlns:a16="http://schemas.microsoft.com/office/drawing/2014/main" id="{5F7E05D9-A971-4DC2-8491-320E46A71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55" name="Oval 59">
            <a:extLst>
              <a:ext uri="{FF2B5EF4-FFF2-40B4-BE49-F238E27FC236}">
                <a16:creationId xmlns:a16="http://schemas.microsoft.com/office/drawing/2014/main" id="{DB569F33-D971-4828-A400-7B903828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56" name="Oval 60">
            <a:extLst>
              <a:ext uri="{FF2B5EF4-FFF2-40B4-BE49-F238E27FC236}">
                <a16:creationId xmlns:a16="http://schemas.microsoft.com/office/drawing/2014/main" id="{EC879706-738B-4BFD-9B9C-CD6B2025E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57" name="Oval 61">
            <a:extLst>
              <a:ext uri="{FF2B5EF4-FFF2-40B4-BE49-F238E27FC236}">
                <a16:creationId xmlns:a16="http://schemas.microsoft.com/office/drawing/2014/main" id="{561D4EA2-7B49-4BE1-A1FD-948F355A1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58" name="Oval 62">
            <a:extLst>
              <a:ext uri="{FF2B5EF4-FFF2-40B4-BE49-F238E27FC236}">
                <a16:creationId xmlns:a16="http://schemas.microsoft.com/office/drawing/2014/main" id="{7D10A456-580F-4465-A098-E2E270EED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59" name="Oval 63">
            <a:extLst>
              <a:ext uri="{FF2B5EF4-FFF2-40B4-BE49-F238E27FC236}">
                <a16:creationId xmlns:a16="http://schemas.microsoft.com/office/drawing/2014/main" id="{6F69AE68-5173-46D0-BF0C-C51942648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29760" name="Oval 64">
            <a:extLst>
              <a:ext uri="{FF2B5EF4-FFF2-40B4-BE49-F238E27FC236}">
                <a16:creationId xmlns:a16="http://schemas.microsoft.com/office/drawing/2014/main" id="{FFE0236B-881B-4227-BDBB-B6C1265B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61" name="Oval 65">
            <a:extLst>
              <a:ext uri="{FF2B5EF4-FFF2-40B4-BE49-F238E27FC236}">
                <a16:creationId xmlns:a16="http://schemas.microsoft.com/office/drawing/2014/main" id="{69A70B0F-BC7C-4187-B4A7-502CEE259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62" name="Oval 66">
            <a:extLst>
              <a:ext uri="{FF2B5EF4-FFF2-40B4-BE49-F238E27FC236}">
                <a16:creationId xmlns:a16="http://schemas.microsoft.com/office/drawing/2014/main" id="{C7F15BBF-3228-453F-B0E2-3929D876A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63" name="Oval 67">
            <a:extLst>
              <a:ext uri="{FF2B5EF4-FFF2-40B4-BE49-F238E27FC236}">
                <a16:creationId xmlns:a16="http://schemas.microsoft.com/office/drawing/2014/main" id="{28899D6D-90F3-4FF0-9CDD-57C5F64C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64" name="Oval 68">
            <a:extLst>
              <a:ext uri="{FF2B5EF4-FFF2-40B4-BE49-F238E27FC236}">
                <a16:creationId xmlns:a16="http://schemas.microsoft.com/office/drawing/2014/main" id="{C1A43D28-25AA-4744-A3FE-3AD6D221C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9765" name="Picture 69">
            <a:extLst>
              <a:ext uri="{FF2B5EF4-FFF2-40B4-BE49-F238E27FC236}">
                <a16:creationId xmlns:a16="http://schemas.microsoft.com/office/drawing/2014/main" id="{BFCD010E-F533-4F12-9F89-13F299F5B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66" name="AutoShape 70">
            <a:extLst>
              <a:ext uri="{FF2B5EF4-FFF2-40B4-BE49-F238E27FC236}">
                <a16:creationId xmlns:a16="http://schemas.microsoft.com/office/drawing/2014/main" id="{73F8E0CA-E95A-4AFB-8B55-CA10718653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67" name="Oval 71">
            <a:extLst>
              <a:ext uri="{FF2B5EF4-FFF2-40B4-BE49-F238E27FC236}">
                <a16:creationId xmlns:a16="http://schemas.microsoft.com/office/drawing/2014/main" id="{FB345797-8C0B-48B9-AD7C-D6DC6016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68" name="AutoShape 72">
            <a:extLst>
              <a:ext uri="{FF2B5EF4-FFF2-40B4-BE49-F238E27FC236}">
                <a16:creationId xmlns:a16="http://schemas.microsoft.com/office/drawing/2014/main" id="{E46E6372-CCC1-413D-AA64-B630929EEBA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69" name="Oval 73">
            <a:extLst>
              <a:ext uri="{FF2B5EF4-FFF2-40B4-BE49-F238E27FC236}">
                <a16:creationId xmlns:a16="http://schemas.microsoft.com/office/drawing/2014/main" id="{48F67DDF-C26A-4B7B-AA16-403139E16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70" name="AutoShape 74">
            <a:extLst>
              <a:ext uri="{FF2B5EF4-FFF2-40B4-BE49-F238E27FC236}">
                <a16:creationId xmlns:a16="http://schemas.microsoft.com/office/drawing/2014/main" id="{8E3AB338-870E-4D92-A538-0ADA8A7A337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71" name="Oval 75">
            <a:extLst>
              <a:ext uri="{FF2B5EF4-FFF2-40B4-BE49-F238E27FC236}">
                <a16:creationId xmlns:a16="http://schemas.microsoft.com/office/drawing/2014/main" id="{8B1C5D4D-2A09-44C8-9332-4B113FB55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74" name="Text Box 83">
            <a:extLst>
              <a:ext uri="{FF2B5EF4-FFF2-40B4-BE49-F238E27FC236}">
                <a16:creationId xmlns:a16="http://schemas.microsoft.com/office/drawing/2014/main" id="{199B8598-BDEA-4883-AE90-5741A7A5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95275"/>
            <a:ext cx="48577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</a:rPr>
              <a:t>Τα αρχαία χρόνια στους νικητές των Ολυμπιακών αγώνων έβαζαν κότινο φτιαγμένο από κλαδιά</a:t>
            </a:r>
            <a:r>
              <a:rPr lang="en-US" altLang="el-GR">
                <a:solidFill>
                  <a:schemeClr val="bg1"/>
                </a:solidFill>
              </a:rPr>
              <a:t>:</a:t>
            </a:r>
            <a:endParaRPr lang="el-GR" altLang="el-G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utoUpdateAnimBg="0"/>
      <p:bldP spid="28687" grpId="0" autoUpdateAnimBg="0"/>
      <p:bldP spid="28688" grpId="0" autoUpdateAnimBg="0"/>
      <p:bldP spid="2868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AA7267B8-8881-4C09-9034-DBC7FEF78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9715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165C47EA-3812-4C7E-8E50-0B3C104F1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21351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9C4004C8-3872-415E-AEB6-4A9126F2D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66B6A596-32C9-4F28-AC6A-333C25552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26" name="Text Box 7">
            <a:extLst>
              <a:ext uri="{FF2B5EF4-FFF2-40B4-BE49-F238E27FC236}">
                <a16:creationId xmlns:a16="http://schemas.microsoft.com/office/drawing/2014/main" id="{CF769A1B-F6D6-4A97-B370-1D763428A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id="{2F3563EC-91C4-47E0-AAEA-26933D97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28" name="Text Box 9">
            <a:extLst>
              <a:ext uri="{FF2B5EF4-FFF2-40B4-BE49-F238E27FC236}">
                <a16:creationId xmlns:a16="http://schemas.microsoft.com/office/drawing/2014/main" id="{3FA0C4A3-A918-4001-BEB4-C161ABD61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29" name="Text Box 10">
            <a:extLst>
              <a:ext uri="{FF2B5EF4-FFF2-40B4-BE49-F238E27FC236}">
                <a16:creationId xmlns:a16="http://schemas.microsoft.com/office/drawing/2014/main" id="{DC6DD0B7-4EFE-4105-B7B4-2E0A41600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0730" name="Text Box 11">
            <a:extLst>
              <a:ext uri="{FF2B5EF4-FFF2-40B4-BE49-F238E27FC236}">
                <a16:creationId xmlns:a16="http://schemas.microsoft.com/office/drawing/2014/main" id="{05EFE3BF-B0B2-4174-B160-88E848F1B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31" name="Text Box 12">
            <a:extLst>
              <a:ext uri="{FF2B5EF4-FFF2-40B4-BE49-F238E27FC236}">
                <a16:creationId xmlns:a16="http://schemas.microsoft.com/office/drawing/2014/main" id="{29D63688-9682-4AE1-A0F5-4154A310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32" name="Text Box 13">
            <a:extLst>
              <a:ext uri="{FF2B5EF4-FFF2-40B4-BE49-F238E27FC236}">
                <a16:creationId xmlns:a16="http://schemas.microsoft.com/office/drawing/2014/main" id="{F216FA82-3C15-4509-9107-C60353503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33" name="Text Box 14">
            <a:extLst>
              <a:ext uri="{FF2B5EF4-FFF2-40B4-BE49-F238E27FC236}">
                <a16:creationId xmlns:a16="http://schemas.microsoft.com/office/drawing/2014/main" id="{3BF9A7C1-C219-4EA9-B4E0-4D4546ECE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34" name="Text Box 15">
            <a:extLst>
              <a:ext uri="{FF2B5EF4-FFF2-40B4-BE49-F238E27FC236}">
                <a16:creationId xmlns:a16="http://schemas.microsoft.com/office/drawing/2014/main" id="{47604461-43C0-4FFC-BE4D-04A438F21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0735" name="Text Box 16">
            <a:extLst>
              <a:ext uri="{FF2B5EF4-FFF2-40B4-BE49-F238E27FC236}">
                <a16:creationId xmlns:a16="http://schemas.microsoft.com/office/drawing/2014/main" id="{D168315D-33D4-4D76-B5BB-E8E20C24F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36" name="Text Box 17">
            <a:extLst>
              <a:ext uri="{FF2B5EF4-FFF2-40B4-BE49-F238E27FC236}">
                <a16:creationId xmlns:a16="http://schemas.microsoft.com/office/drawing/2014/main" id="{32E93509-6FFB-4811-8E6B-A6544760F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37" name="Text Box 18">
            <a:extLst>
              <a:ext uri="{FF2B5EF4-FFF2-40B4-BE49-F238E27FC236}">
                <a16:creationId xmlns:a16="http://schemas.microsoft.com/office/drawing/2014/main" id="{C58DABC5-9A53-433C-8D7B-0EAC1FD3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38" name="Text Box 19">
            <a:extLst>
              <a:ext uri="{FF2B5EF4-FFF2-40B4-BE49-F238E27FC236}">
                <a16:creationId xmlns:a16="http://schemas.microsoft.com/office/drawing/2014/main" id="{9343A2F7-A20A-4C34-B848-475789C0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39" name="Text Box 20">
            <a:extLst>
              <a:ext uri="{FF2B5EF4-FFF2-40B4-BE49-F238E27FC236}">
                <a16:creationId xmlns:a16="http://schemas.microsoft.com/office/drawing/2014/main" id="{5B0B415B-6395-495D-B997-2ED1C138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752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0740" name="Text Box 21">
            <a:extLst>
              <a:ext uri="{FF2B5EF4-FFF2-40B4-BE49-F238E27FC236}">
                <a16:creationId xmlns:a16="http://schemas.microsoft.com/office/drawing/2014/main" id="{BF8B5E68-943E-4EBD-AB93-33BC37E6A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41" name="Text Box 22">
            <a:extLst>
              <a:ext uri="{FF2B5EF4-FFF2-40B4-BE49-F238E27FC236}">
                <a16:creationId xmlns:a16="http://schemas.microsoft.com/office/drawing/2014/main" id="{EE1BED65-5B1B-4C54-9A1F-85186ABD1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42" name="Text Box 23">
            <a:extLst>
              <a:ext uri="{FF2B5EF4-FFF2-40B4-BE49-F238E27FC236}">
                <a16:creationId xmlns:a16="http://schemas.microsoft.com/office/drawing/2014/main" id="{342168CD-B964-4654-A23C-EDD76891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43" name="Text Box 24">
            <a:extLst>
              <a:ext uri="{FF2B5EF4-FFF2-40B4-BE49-F238E27FC236}">
                <a16:creationId xmlns:a16="http://schemas.microsoft.com/office/drawing/2014/main" id="{9E289BE9-F07A-4628-82EC-DA246B54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44" name="Text Box 25">
            <a:extLst>
              <a:ext uri="{FF2B5EF4-FFF2-40B4-BE49-F238E27FC236}">
                <a16:creationId xmlns:a16="http://schemas.microsoft.com/office/drawing/2014/main" id="{19A94135-AC4A-4EC5-9D6B-EC4D8091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0745" name="Text Box 26">
            <a:extLst>
              <a:ext uri="{FF2B5EF4-FFF2-40B4-BE49-F238E27FC236}">
                <a16:creationId xmlns:a16="http://schemas.microsoft.com/office/drawing/2014/main" id="{AFA5BA0A-73B1-4A5F-BAE0-3A9CF49CE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46" name="Text Box 27">
            <a:extLst>
              <a:ext uri="{FF2B5EF4-FFF2-40B4-BE49-F238E27FC236}">
                <a16:creationId xmlns:a16="http://schemas.microsoft.com/office/drawing/2014/main" id="{B26772C1-026F-4A59-9887-527448AA9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47" name="Text Box 28">
            <a:extLst>
              <a:ext uri="{FF2B5EF4-FFF2-40B4-BE49-F238E27FC236}">
                <a16:creationId xmlns:a16="http://schemas.microsoft.com/office/drawing/2014/main" id="{9796591F-26EC-41A7-8017-A618F97DC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48" name="Text Box 29">
            <a:extLst>
              <a:ext uri="{FF2B5EF4-FFF2-40B4-BE49-F238E27FC236}">
                <a16:creationId xmlns:a16="http://schemas.microsoft.com/office/drawing/2014/main" id="{212737FF-D800-4331-8B27-059D76398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49" name="Text Box 30">
            <a:extLst>
              <a:ext uri="{FF2B5EF4-FFF2-40B4-BE49-F238E27FC236}">
                <a16:creationId xmlns:a16="http://schemas.microsoft.com/office/drawing/2014/main" id="{6F07CEAD-6CDF-4212-99B7-2DA9AE121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30750" name="Text Box 31">
            <a:extLst>
              <a:ext uri="{FF2B5EF4-FFF2-40B4-BE49-F238E27FC236}">
                <a16:creationId xmlns:a16="http://schemas.microsoft.com/office/drawing/2014/main" id="{B1D00FDA-213E-4504-B4D5-1A9492A32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51" name="Text Box 32">
            <a:extLst>
              <a:ext uri="{FF2B5EF4-FFF2-40B4-BE49-F238E27FC236}">
                <a16:creationId xmlns:a16="http://schemas.microsoft.com/office/drawing/2014/main" id="{4563FCE1-64E6-41FD-8589-464542A62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52" name="Text Box 33">
            <a:extLst>
              <a:ext uri="{FF2B5EF4-FFF2-40B4-BE49-F238E27FC236}">
                <a16:creationId xmlns:a16="http://schemas.microsoft.com/office/drawing/2014/main" id="{E25C8F9E-E6E6-4BDB-B339-F51C36318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53" name="Text Box 34">
            <a:extLst>
              <a:ext uri="{FF2B5EF4-FFF2-40B4-BE49-F238E27FC236}">
                <a16:creationId xmlns:a16="http://schemas.microsoft.com/office/drawing/2014/main" id="{0F00916B-C098-4A8D-917F-EC80689D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54" name="Oval 35">
            <a:extLst>
              <a:ext uri="{FF2B5EF4-FFF2-40B4-BE49-F238E27FC236}">
                <a16:creationId xmlns:a16="http://schemas.microsoft.com/office/drawing/2014/main" id="{C7A4D0D9-21F8-497C-B55F-B62882F66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55" name="Oval 36">
            <a:extLst>
              <a:ext uri="{FF2B5EF4-FFF2-40B4-BE49-F238E27FC236}">
                <a16:creationId xmlns:a16="http://schemas.microsoft.com/office/drawing/2014/main" id="{7F37840D-9863-41F8-9A37-13CB9A24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56" name="Oval 37">
            <a:extLst>
              <a:ext uri="{FF2B5EF4-FFF2-40B4-BE49-F238E27FC236}">
                <a16:creationId xmlns:a16="http://schemas.microsoft.com/office/drawing/2014/main" id="{D6BE5395-45DE-4027-B8B5-0719098A9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57" name="Oval 38">
            <a:extLst>
              <a:ext uri="{FF2B5EF4-FFF2-40B4-BE49-F238E27FC236}">
                <a16:creationId xmlns:a16="http://schemas.microsoft.com/office/drawing/2014/main" id="{0136A68B-B05B-4772-97D2-7D8169FC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58" name="Oval 39">
            <a:extLst>
              <a:ext uri="{FF2B5EF4-FFF2-40B4-BE49-F238E27FC236}">
                <a16:creationId xmlns:a16="http://schemas.microsoft.com/office/drawing/2014/main" id="{2E07EBFD-CF8C-42FB-9338-64EC06CE1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59" name="Oval 40">
            <a:extLst>
              <a:ext uri="{FF2B5EF4-FFF2-40B4-BE49-F238E27FC236}">
                <a16:creationId xmlns:a16="http://schemas.microsoft.com/office/drawing/2014/main" id="{5F2C9F27-839A-4A39-A592-EA34811E6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60" name="Oval 41">
            <a:extLst>
              <a:ext uri="{FF2B5EF4-FFF2-40B4-BE49-F238E27FC236}">
                <a16:creationId xmlns:a16="http://schemas.microsoft.com/office/drawing/2014/main" id="{93D4BE03-EB2D-40FB-B1F7-7CB78897E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61" name="Oval 42">
            <a:extLst>
              <a:ext uri="{FF2B5EF4-FFF2-40B4-BE49-F238E27FC236}">
                <a16:creationId xmlns:a16="http://schemas.microsoft.com/office/drawing/2014/main" id="{E9BE9299-8F52-422C-A0D3-69A49944C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62" name="Oval 43">
            <a:extLst>
              <a:ext uri="{FF2B5EF4-FFF2-40B4-BE49-F238E27FC236}">
                <a16:creationId xmlns:a16="http://schemas.microsoft.com/office/drawing/2014/main" id="{7470A040-0B11-43ED-ABF5-88ED1414B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63" name="Oval 44">
            <a:extLst>
              <a:ext uri="{FF2B5EF4-FFF2-40B4-BE49-F238E27FC236}">
                <a16:creationId xmlns:a16="http://schemas.microsoft.com/office/drawing/2014/main" id="{1D334CF9-5995-44E1-A015-B37423C9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30764" name="Oval 45">
            <a:extLst>
              <a:ext uri="{FF2B5EF4-FFF2-40B4-BE49-F238E27FC236}">
                <a16:creationId xmlns:a16="http://schemas.microsoft.com/office/drawing/2014/main" id="{FD9DE012-8748-4358-91FA-0972386F7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65" name="Oval 46">
            <a:extLst>
              <a:ext uri="{FF2B5EF4-FFF2-40B4-BE49-F238E27FC236}">
                <a16:creationId xmlns:a16="http://schemas.microsoft.com/office/drawing/2014/main" id="{BCD75D01-7F9B-4606-9D46-7A66FBB88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66" name="Oval 47">
            <a:extLst>
              <a:ext uri="{FF2B5EF4-FFF2-40B4-BE49-F238E27FC236}">
                <a16:creationId xmlns:a16="http://schemas.microsoft.com/office/drawing/2014/main" id="{D9F73628-242D-435D-ADB0-9C01AC0DE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67" name="Oval 48">
            <a:extLst>
              <a:ext uri="{FF2B5EF4-FFF2-40B4-BE49-F238E27FC236}">
                <a16:creationId xmlns:a16="http://schemas.microsoft.com/office/drawing/2014/main" id="{BD85C8BC-4816-4C4C-A431-3D9CD1C4D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68" name="Oval 49">
            <a:extLst>
              <a:ext uri="{FF2B5EF4-FFF2-40B4-BE49-F238E27FC236}">
                <a16:creationId xmlns:a16="http://schemas.microsoft.com/office/drawing/2014/main" id="{B3335D8C-B296-464E-9F99-0197FEE1F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" name="Slide 27">
            <a:hlinkClick r:id="" action="ppaction://media"/>
            <a:extLst>
              <a:ext uri="{FF2B5EF4-FFF2-40B4-BE49-F238E27FC236}">
                <a16:creationId xmlns:a16="http://schemas.microsoft.com/office/drawing/2014/main" id="{B3420D15-8D41-4B13-952A-4A11C51550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9222" y="615838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5D11D043-A2E9-44CE-845F-7BA015C9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747" name="AutoShape 4">
            <a:extLst>
              <a:ext uri="{FF2B5EF4-FFF2-40B4-BE49-F238E27FC236}">
                <a16:creationId xmlns:a16="http://schemas.microsoft.com/office/drawing/2014/main" id="{AF0D35DF-DD43-4E1C-8B48-514D4212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748" name="AutoShape 5">
            <a:extLst>
              <a:ext uri="{FF2B5EF4-FFF2-40B4-BE49-F238E27FC236}">
                <a16:creationId xmlns:a16="http://schemas.microsoft.com/office/drawing/2014/main" id="{CA24A279-9FD7-414A-9685-431E4956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749" name="AutoShape 6">
            <a:extLst>
              <a:ext uri="{FF2B5EF4-FFF2-40B4-BE49-F238E27FC236}">
                <a16:creationId xmlns:a16="http://schemas.microsoft.com/office/drawing/2014/main" id="{6173412A-E6A1-4898-9CFA-411A63E70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800" name="AutoShape 80">
            <a:extLst>
              <a:ext uri="{FF2B5EF4-FFF2-40B4-BE49-F238E27FC236}">
                <a16:creationId xmlns:a16="http://schemas.microsoft.com/office/drawing/2014/main" id="{99724C72-3F3A-4971-AC91-7EA5FD4A8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587375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751" name="AutoShape 7">
            <a:extLst>
              <a:ext uri="{FF2B5EF4-FFF2-40B4-BE49-F238E27FC236}">
                <a16:creationId xmlns:a16="http://schemas.microsoft.com/office/drawing/2014/main" id="{C1437750-07A2-4A1A-81F3-4ED05D9D5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012411E8-FB29-4D72-9CB3-1ED208D5B2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50FB1DD9-61D6-4A54-B0EE-7E9502AC8F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C1480E0C-0599-412A-B830-4E1D3531B1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1755" name="Line 11">
            <a:extLst>
              <a:ext uri="{FF2B5EF4-FFF2-40B4-BE49-F238E27FC236}">
                <a16:creationId xmlns:a16="http://schemas.microsoft.com/office/drawing/2014/main" id="{F20FA086-4E04-44D4-97B8-4CAE221C17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id="{89193113-BA19-4FF9-A8AA-55C804B893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73440D3C-1130-45FC-95F4-44B218994F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A7C0978D-A564-40CE-8DB0-1FD8B2EA2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6 κύκλους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3CE8456D-A4E6-49FB-828E-0AB738FB1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5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κύκλους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36" name="Text Box 16">
            <a:extLst>
              <a:ext uri="{FF2B5EF4-FFF2-40B4-BE49-F238E27FC236}">
                <a16:creationId xmlns:a16="http://schemas.microsoft.com/office/drawing/2014/main" id="{E69D5AF4-0ADC-4A08-89CD-0A1FA236C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B: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4 κύκλους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3BDD415E-FFDC-4043-9EC7-AE8B7B18F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3435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4 μέχρι 6 κύκλους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62" name="Oval 18">
            <a:extLst>
              <a:ext uri="{FF2B5EF4-FFF2-40B4-BE49-F238E27FC236}">
                <a16:creationId xmlns:a16="http://schemas.microsoft.com/office/drawing/2014/main" id="{07AA37D7-B882-4DE1-AF7C-35884D62D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763" name="Oval 19">
            <a:extLst>
              <a:ext uri="{FF2B5EF4-FFF2-40B4-BE49-F238E27FC236}">
                <a16:creationId xmlns:a16="http://schemas.microsoft.com/office/drawing/2014/main" id="{1C9D79B9-E3C1-459B-B338-2903A642D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764" name="Oval 20">
            <a:extLst>
              <a:ext uri="{FF2B5EF4-FFF2-40B4-BE49-F238E27FC236}">
                <a16:creationId xmlns:a16="http://schemas.microsoft.com/office/drawing/2014/main" id="{CACF2565-A913-49A6-A766-325EB7CD3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765" name="Text Box 21">
            <a:extLst>
              <a:ext uri="{FF2B5EF4-FFF2-40B4-BE49-F238E27FC236}">
                <a16:creationId xmlns:a16="http://schemas.microsoft.com/office/drawing/2014/main" id="{4BA2392F-2FAF-422A-8A64-6F6C24EF3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1766" name="Rectangle 22">
            <a:extLst>
              <a:ext uri="{FF2B5EF4-FFF2-40B4-BE49-F238E27FC236}">
                <a16:creationId xmlns:a16="http://schemas.microsoft.com/office/drawing/2014/main" id="{A1BECBFA-87C3-4155-82AE-19035496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767" name="Text Box 23">
            <a:extLst>
              <a:ext uri="{FF2B5EF4-FFF2-40B4-BE49-F238E27FC236}">
                <a16:creationId xmlns:a16="http://schemas.microsoft.com/office/drawing/2014/main" id="{DE60CFCF-BC81-47BD-9E15-AE6F300AC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1768" name="Rectangle 29">
            <a:extLst>
              <a:ext uri="{FF2B5EF4-FFF2-40B4-BE49-F238E27FC236}">
                <a16:creationId xmlns:a16="http://schemas.microsoft.com/office/drawing/2014/main" id="{7DD12765-EFDB-43C9-AE16-54EA7BCD7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0064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769" name="Text Box 24">
            <a:extLst>
              <a:ext uri="{FF2B5EF4-FFF2-40B4-BE49-F238E27FC236}">
                <a16:creationId xmlns:a16="http://schemas.microsoft.com/office/drawing/2014/main" id="{0415F28C-CD32-429A-93A5-B6BF79E04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70" name="Text Box 25">
            <a:extLst>
              <a:ext uri="{FF2B5EF4-FFF2-40B4-BE49-F238E27FC236}">
                <a16:creationId xmlns:a16="http://schemas.microsoft.com/office/drawing/2014/main" id="{6FE4FFB6-E14A-43D2-B940-F5BA1E7C3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71" name="Text Box 26">
            <a:extLst>
              <a:ext uri="{FF2B5EF4-FFF2-40B4-BE49-F238E27FC236}">
                <a16:creationId xmlns:a16="http://schemas.microsoft.com/office/drawing/2014/main" id="{1473B7BA-7BB9-4BE5-B29E-6A1C61604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72" name="Text Box 27">
            <a:extLst>
              <a:ext uri="{FF2B5EF4-FFF2-40B4-BE49-F238E27FC236}">
                <a16:creationId xmlns:a16="http://schemas.microsoft.com/office/drawing/2014/main" id="{EDAB20F2-DFC6-4DE1-BBCE-A98FE831D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73" name="Text Box 28">
            <a:extLst>
              <a:ext uri="{FF2B5EF4-FFF2-40B4-BE49-F238E27FC236}">
                <a16:creationId xmlns:a16="http://schemas.microsoft.com/office/drawing/2014/main" id="{E0859EF1-732D-41E8-A759-CD51B0690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1774" name="Text Box 30">
            <a:extLst>
              <a:ext uri="{FF2B5EF4-FFF2-40B4-BE49-F238E27FC236}">
                <a16:creationId xmlns:a16="http://schemas.microsoft.com/office/drawing/2014/main" id="{08224858-11AB-4669-B447-1D8199E30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75" name="Text Box 31">
            <a:extLst>
              <a:ext uri="{FF2B5EF4-FFF2-40B4-BE49-F238E27FC236}">
                <a16:creationId xmlns:a16="http://schemas.microsoft.com/office/drawing/2014/main" id="{86E4D5A0-259E-4B92-B62A-1640F297F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76" name="Text Box 32">
            <a:extLst>
              <a:ext uri="{FF2B5EF4-FFF2-40B4-BE49-F238E27FC236}">
                <a16:creationId xmlns:a16="http://schemas.microsoft.com/office/drawing/2014/main" id="{A71E25A6-510E-4A84-B099-640E82100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77" name="Text Box 33">
            <a:extLst>
              <a:ext uri="{FF2B5EF4-FFF2-40B4-BE49-F238E27FC236}">
                <a16:creationId xmlns:a16="http://schemas.microsoft.com/office/drawing/2014/main" id="{BFF8A87B-7328-46D3-A6C9-BF536351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78" name="Text Box 34">
            <a:extLst>
              <a:ext uri="{FF2B5EF4-FFF2-40B4-BE49-F238E27FC236}">
                <a16:creationId xmlns:a16="http://schemas.microsoft.com/office/drawing/2014/main" id="{65DA561F-8F43-4F9E-B3BC-7F27C6DA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1779" name="Text Box 35">
            <a:extLst>
              <a:ext uri="{FF2B5EF4-FFF2-40B4-BE49-F238E27FC236}">
                <a16:creationId xmlns:a16="http://schemas.microsoft.com/office/drawing/2014/main" id="{33098496-AFD7-4FE4-A350-C612C71AC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80" name="Text Box 36">
            <a:extLst>
              <a:ext uri="{FF2B5EF4-FFF2-40B4-BE49-F238E27FC236}">
                <a16:creationId xmlns:a16="http://schemas.microsoft.com/office/drawing/2014/main" id="{E259D676-149F-4B2F-9318-8A1F46707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81" name="Text Box 37">
            <a:extLst>
              <a:ext uri="{FF2B5EF4-FFF2-40B4-BE49-F238E27FC236}">
                <a16:creationId xmlns:a16="http://schemas.microsoft.com/office/drawing/2014/main" id="{5734A3B5-2655-4E82-831B-25ABEA590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82" name="Text Box 38">
            <a:extLst>
              <a:ext uri="{FF2B5EF4-FFF2-40B4-BE49-F238E27FC236}">
                <a16:creationId xmlns:a16="http://schemas.microsoft.com/office/drawing/2014/main" id="{8003EAF0-6C96-47F0-9BF9-F8EEFD0C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83" name="Text Box 39">
            <a:extLst>
              <a:ext uri="{FF2B5EF4-FFF2-40B4-BE49-F238E27FC236}">
                <a16:creationId xmlns:a16="http://schemas.microsoft.com/office/drawing/2014/main" id="{A76F5BCA-78C8-4B80-9419-8C7ABF85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€1000000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1784" name="Text Box 40">
            <a:extLst>
              <a:ext uri="{FF2B5EF4-FFF2-40B4-BE49-F238E27FC236}">
                <a16:creationId xmlns:a16="http://schemas.microsoft.com/office/drawing/2014/main" id="{B8B15BA1-F455-4276-84DD-E74F696EA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85" name="Text Box 41">
            <a:extLst>
              <a:ext uri="{FF2B5EF4-FFF2-40B4-BE49-F238E27FC236}">
                <a16:creationId xmlns:a16="http://schemas.microsoft.com/office/drawing/2014/main" id="{EDF94883-FD69-41C0-BD4D-ECE164392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86" name="Text Box 42">
            <a:extLst>
              <a:ext uri="{FF2B5EF4-FFF2-40B4-BE49-F238E27FC236}">
                <a16:creationId xmlns:a16="http://schemas.microsoft.com/office/drawing/2014/main" id="{1E1B60E5-D916-43A8-A8E4-FEA33A9A1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87" name="Text Box 43">
            <a:extLst>
              <a:ext uri="{FF2B5EF4-FFF2-40B4-BE49-F238E27FC236}">
                <a16:creationId xmlns:a16="http://schemas.microsoft.com/office/drawing/2014/main" id="{DBC4A28F-E24B-4BC6-8036-23C238DF2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88" name="Text Box 44">
            <a:extLst>
              <a:ext uri="{FF2B5EF4-FFF2-40B4-BE49-F238E27FC236}">
                <a16:creationId xmlns:a16="http://schemas.microsoft.com/office/drawing/2014/main" id="{0A11FB18-2521-48C8-AA65-3BF8EA40C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1789" name="Text Box 45">
            <a:extLst>
              <a:ext uri="{FF2B5EF4-FFF2-40B4-BE49-F238E27FC236}">
                <a16:creationId xmlns:a16="http://schemas.microsoft.com/office/drawing/2014/main" id="{493B4019-2EC2-46C3-A236-8C86EDD46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90" name="Text Box 46">
            <a:extLst>
              <a:ext uri="{FF2B5EF4-FFF2-40B4-BE49-F238E27FC236}">
                <a16:creationId xmlns:a16="http://schemas.microsoft.com/office/drawing/2014/main" id="{469E3B50-23A1-4A43-AF8D-934047347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91" name="Text Box 47">
            <a:extLst>
              <a:ext uri="{FF2B5EF4-FFF2-40B4-BE49-F238E27FC236}">
                <a16:creationId xmlns:a16="http://schemas.microsoft.com/office/drawing/2014/main" id="{59477D6B-5671-462D-9CA2-BD82879B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92" name="Text Box 48">
            <a:extLst>
              <a:ext uri="{FF2B5EF4-FFF2-40B4-BE49-F238E27FC236}">
                <a16:creationId xmlns:a16="http://schemas.microsoft.com/office/drawing/2014/main" id="{4AB2CAD4-3A3E-4179-9CF0-01BA0DDE6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93" name="Text Box 49">
            <a:extLst>
              <a:ext uri="{FF2B5EF4-FFF2-40B4-BE49-F238E27FC236}">
                <a16:creationId xmlns:a16="http://schemas.microsoft.com/office/drawing/2014/main" id="{696692D7-9F93-43FE-8DA7-5316B075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31794" name="Text Box 50">
            <a:extLst>
              <a:ext uri="{FF2B5EF4-FFF2-40B4-BE49-F238E27FC236}">
                <a16:creationId xmlns:a16="http://schemas.microsoft.com/office/drawing/2014/main" id="{A7992712-169D-4CCC-BA44-9E99E1A5D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95" name="Text Box 51">
            <a:extLst>
              <a:ext uri="{FF2B5EF4-FFF2-40B4-BE49-F238E27FC236}">
                <a16:creationId xmlns:a16="http://schemas.microsoft.com/office/drawing/2014/main" id="{985B2DA0-FEE4-49C1-B721-40036CBBF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96" name="Text Box 52">
            <a:extLst>
              <a:ext uri="{FF2B5EF4-FFF2-40B4-BE49-F238E27FC236}">
                <a16:creationId xmlns:a16="http://schemas.microsoft.com/office/drawing/2014/main" id="{EDB7DAC9-0E91-417B-9FEC-A30979E5D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97" name="Text Box 53">
            <a:extLst>
              <a:ext uri="{FF2B5EF4-FFF2-40B4-BE49-F238E27FC236}">
                <a16:creationId xmlns:a16="http://schemas.microsoft.com/office/drawing/2014/main" id="{B5B9FA9D-9FC1-40A4-9085-526EC7AC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1798" name="Oval 54">
            <a:extLst>
              <a:ext uri="{FF2B5EF4-FFF2-40B4-BE49-F238E27FC236}">
                <a16:creationId xmlns:a16="http://schemas.microsoft.com/office/drawing/2014/main" id="{99C3BD07-61B2-4E67-BBC1-8609336B4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799" name="Oval 55">
            <a:extLst>
              <a:ext uri="{FF2B5EF4-FFF2-40B4-BE49-F238E27FC236}">
                <a16:creationId xmlns:a16="http://schemas.microsoft.com/office/drawing/2014/main" id="{A8F9F983-A2D3-477E-90C9-5055433A0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00" name="Oval 56">
            <a:extLst>
              <a:ext uri="{FF2B5EF4-FFF2-40B4-BE49-F238E27FC236}">
                <a16:creationId xmlns:a16="http://schemas.microsoft.com/office/drawing/2014/main" id="{A8C8D91C-0249-4C3B-823A-9B34E92BA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01" name="Oval 57">
            <a:extLst>
              <a:ext uri="{FF2B5EF4-FFF2-40B4-BE49-F238E27FC236}">
                <a16:creationId xmlns:a16="http://schemas.microsoft.com/office/drawing/2014/main" id="{69355CBF-AE42-43F9-AAA4-B6C3B2642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02" name="Oval 58">
            <a:extLst>
              <a:ext uri="{FF2B5EF4-FFF2-40B4-BE49-F238E27FC236}">
                <a16:creationId xmlns:a16="http://schemas.microsoft.com/office/drawing/2014/main" id="{C2F54713-2837-491F-BCD5-A98212157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03" name="Oval 59">
            <a:extLst>
              <a:ext uri="{FF2B5EF4-FFF2-40B4-BE49-F238E27FC236}">
                <a16:creationId xmlns:a16="http://schemas.microsoft.com/office/drawing/2014/main" id="{9A65363D-3997-4183-AB6A-946933981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04" name="Oval 60">
            <a:extLst>
              <a:ext uri="{FF2B5EF4-FFF2-40B4-BE49-F238E27FC236}">
                <a16:creationId xmlns:a16="http://schemas.microsoft.com/office/drawing/2014/main" id="{68AD8089-D539-4004-9E02-29525ECE3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05" name="Oval 61">
            <a:extLst>
              <a:ext uri="{FF2B5EF4-FFF2-40B4-BE49-F238E27FC236}">
                <a16:creationId xmlns:a16="http://schemas.microsoft.com/office/drawing/2014/main" id="{D835ACA9-2F93-4C46-909D-950EA0B58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06" name="Oval 62">
            <a:extLst>
              <a:ext uri="{FF2B5EF4-FFF2-40B4-BE49-F238E27FC236}">
                <a16:creationId xmlns:a16="http://schemas.microsoft.com/office/drawing/2014/main" id="{82C9EFD7-C8BF-455B-96A7-14ED746B7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07" name="Oval 63">
            <a:extLst>
              <a:ext uri="{FF2B5EF4-FFF2-40B4-BE49-F238E27FC236}">
                <a16:creationId xmlns:a16="http://schemas.microsoft.com/office/drawing/2014/main" id="{95B09C6A-FCD4-4972-A1A9-091154C24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31808" name="Oval 64">
            <a:extLst>
              <a:ext uri="{FF2B5EF4-FFF2-40B4-BE49-F238E27FC236}">
                <a16:creationId xmlns:a16="http://schemas.microsoft.com/office/drawing/2014/main" id="{0B3A7946-2C97-4B46-BAD8-1C7278E2B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09" name="Oval 65">
            <a:extLst>
              <a:ext uri="{FF2B5EF4-FFF2-40B4-BE49-F238E27FC236}">
                <a16:creationId xmlns:a16="http://schemas.microsoft.com/office/drawing/2014/main" id="{1C1D78BD-4EAA-489E-A022-BD80111C3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10" name="Oval 66">
            <a:extLst>
              <a:ext uri="{FF2B5EF4-FFF2-40B4-BE49-F238E27FC236}">
                <a16:creationId xmlns:a16="http://schemas.microsoft.com/office/drawing/2014/main" id="{247268CC-369B-4A6F-90B0-0F3560CD1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11" name="Oval 67">
            <a:extLst>
              <a:ext uri="{FF2B5EF4-FFF2-40B4-BE49-F238E27FC236}">
                <a16:creationId xmlns:a16="http://schemas.microsoft.com/office/drawing/2014/main" id="{B9D4C837-DF07-4039-9E73-AAB50A9FE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12" name="Oval 68">
            <a:extLst>
              <a:ext uri="{FF2B5EF4-FFF2-40B4-BE49-F238E27FC236}">
                <a16:creationId xmlns:a16="http://schemas.microsoft.com/office/drawing/2014/main" id="{AF3FFB68-2E82-45BD-BE4D-A0C1FE0B7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31813" name="Picture 69">
            <a:extLst>
              <a:ext uri="{FF2B5EF4-FFF2-40B4-BE49-F238E27FC236}">
                <a16:creationId xmlns:a16="http://schemas.microsoft.com/office/drawing/2014/main" id="{62F837CF-FFDF-45E5-9C88-A3D3F088F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14" name="AutoShape 70">
            <a:extLst>
              <a:ext uri="{FF2B5EF4-FFF2-40B4-BE49-F238E27FC236}">
                <a16:creationId xmlns:a16="http://schemas.microsoft.com/office/drawing/2014/main" id="{77875541-D8BD-40BB-B8CC-45858B2B97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15" name="Oval 71">
            <a:extLst>
              <a:ext uri="{FF2B5EF4-FFF2-40B4-BE49-F238E27FC236}">
                <a16:creationId xmlns:a16="http://schemas.microsoft.com/office/drawing/2014/main" id="{A81B21BA-C8BF-4BEF-94CF-A8C4D8430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16" name="AutoShape 72">
            <a:extLst>
              <a:ext uri="{FF2B5EF4-FFF2-40B4-BE49-F238E27FC236}">
                <a16:creationId xmlns:a16="http://schemas.microsoft.com/office/drawing/2014/main" id="{56C16885-3163-4604-A1F5-4B7AC4C4EA5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17" name="Oval 73">
            <a:extLst>
              <a:ext uri="{FF2B5EF4-FFF2-40B4-BE49-F238E27FC236}">
                <a16:creationId xmlns:a16="http://schemas.microsoft.com/office/drawing/2014/main" id="{3A1CFD8B-D344-473B-AB84-CC836CD76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18" name="AutoShape 74">
            <a:extLst>
              <a:ext uri="{FF2B5EF4-FFF2-40B4-BE49-F238E27FC236}">
                <a16:creationId xmlns:a16="http://schemas.microsoft.com/office/drawing/2014/main" id="{AA62A5B2-F401-4759-B586-7A055422DB6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819" name="Oval 75">
            <a:extLst>
              <a:ext uri="{FF2B5EF4-FFF2-40B4-BE49-F238E27FC236}">
                <a16:creationId xmlns:a16="http://schemas.microsoft.com/office/drawing/2014/main" id="{FFF6F241-2F2E-4B84-80A7-8C5D4AD24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0796" name="Text Box 76">
            <a:extLst>
              <a:ext uri="{FF2B5EF4-FFF2-40B4-BE49-F238E27FC236}">
                <a16:creationId xmlns:a16="http://schemas.microsoft.com/office/drawing/2014/main" id="{02A95D31-7493-46D6-BF03-5925A0C38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377825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l-GR" altLang="el-GR" sz="3200">
              <a:solidFill>
                <a:schemeClr val="bg1"/>
              </a:solidFill>
            </a:endParaRPr>
          </a:p>
        </p:txBody>
      </p:sp>
      <p:sp>
        <p:nvSpPr>
          <p:cNvPr id="31821" name="Text Box 81">
            <a:extLst>
              <a:ext uri="{FF2B5EF4-FFF2-40B4-BE49-F238E27FC236}">
                <a16:creationId xmlns:a16="http://schemas.microsoft.com/office/drawing/2014/main" id="{7CFCC96C-F586-41EF-B24C-E3A3FA1D9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5763"/>
            <a:ext cx="4714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</a:rPr>
              <a:t>Η Ολυμπιακή Σημαία έχει</a:t>
            </a:r>
            <a:r>
              <a:rPr lang="en-US" altLang="el-GR">
                <a:solidFill>
                  <a:schemeClr val="bg1"/>
                </a:solidFill>
              </a:rPr>
              <a:t>:</a:t>
            </a:r>
            <a:r>
              <a:rPr lang="el-GR" altLang="el-GR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utoUpdateAnimBg="0"/>
      <p:bldP spid="30735" grpId="0" autoUpdateAnimBg="0"/>
      <p:bldP spid="30736" grpId="0" autoUpdateAnimBg="0"/>
      <p:bldP spid="30737" grpId="0" autoUpdateAnimBg="0"/>
      <p:bldP spid="3079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238EC16C-1346-4F2C-8CAC-5BB50205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6162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85EA354-72FB-4FBE-B29A-71945F32A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8351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772" name="Text Box 5">
            <a:extLst>
              <a:ext uri="{FF2B5EF4-FFF2-40B4-BE49-F238E27FC236}">
                <a16:creationId xmlns:a16="http://schemas.microsoft.com/office/drawing/2014/main" id="{4618C616-6D7D-48DE-8CE7-C2E859AE3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A602F8D9-0BE6-4EF4-BEF8-CFA1982B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74" name="Text Box 7">
            <a:extLst>
              <a:ext uri="{FF2B5EF4-FFF2-40B4-BE49-F238E27FC236}">
                <a16:creationId xmlns:a16="http://schemas.microsoft.com/office/drawing/2014/main" id="{C52E500C-0100-4DB4-9147-0F99A838C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75" name="Text Box 8">
            <a:extLst>
              <a:ext uri="{FF2B5EF4-FFF2-40B4-BE49-F238E27FC236}">
                <a16:creationId xmlns:a16="http://schemas.microsoft.com/office/drawing/2014/main" id="{5E8A73EF-4278-4A2B-BC52-26EEEB60E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76" name="Text Box 9">
            <a:extLst>
              <a:ext uri="{FF2B5EF4-FFF2-40B4-BE49-F238E27FC236}">
                <a16:creationId xmlns:a16="http://schemas.microsoft.com/office/drawing/2014/main" id="{A69D0DD7-73B5-4610-A9A8-1E0E1AA44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77" name="Text Box 10">
            <a:extLst>
              <a:ext uri="{FF2B5EF4-FFF2-40B4-BE49-F238E27FC236}">
                <a16:creationId xmlns:a16="http://schemas.microsoft.com/office/drawing/2014/main" id="{DBDCBBC2-A550-4AD2-A6C1-6FADE167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2778" name="Text Box 11">
            <a:extLst>
              <a:ext uri="{FF2B5EF4-FFF2-40B4-BE49-F238E27FC236}">
                <a16:creationId xmlns:a16="http://schemas.microsoft.com/office/drawing/2014/main" id="{5A774746-2AD3-4BA5-ACD1-ABB0C92B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79" name="Text Box 12">
            <a:extLst>
              <a:ext uri="{FF2B5EF4-FFF2-40B4-BE49-F238E27FC236}">
                <a16:creationId xmlns:a16="http://schemas.microsoft.com/office/drawing/2014/main" id="{B44665B5-D9CD-4479-A432-217EBC7D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80" name="Text Box 13">
            <a:extLst>
              <a:ext uri="{FF2B5EF4-FFF2-40B4-BE49-F238E27FC236}">
                <a16:creationId xmlns:a16="http://schemas.microsoft.com/office/drawing/2014/main" id="{ED486ED9-7139-49A8-B137-A4607722B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81" name="Text Box 14">
            <a:extLst>
              <a:ext uri="{FF2B5EF4-FFF2-40B4-BE49-F238E27FC236}">
                <a16:creationId xmlns:a16="http://schemas.microsoft.com/office/drawing/2014/main" id="{065727AD-626D-4622-A810-D2FED5A26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82" name="Text Box 15">
            <a:extLst>
              <a:ext uri="{FF2B5EF4-FFF2-40B4-BE49-F238E27FC236}">
                <a16:creationId xmlns:a16="http://schemas.microsoft.com/office/drawing/2014/main" id="{495DC988-B23E-4A4B-B4E7-9A71C98A2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2783" name="Text Box 16">
            <a:extLst>
              <a:ext uri="{FF2B5EF4-FFF2-40B4-BE49-F238E27FC236}">
                <a16:creationId xmlns:a16="http://schemas.microsoft.com/office/drawing/2014/main" id="{E2096291-91C0-4BD2-895B-BE9BB7F4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84" name="Text Box 17">
            <a:extLst>
              <a:ext uri="{FF2B5EF4-FFF2-40B4-BE49-F238E27FC236}">
                <a16:creationId xmlns:a16="http://schemas.microsoft.com/office/drawing/2014/main" id="{F96FDB42-D6B6-4EFA-8BE8-2F20A2822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85" name="Text Box 18">
            <a:extLst>
              <a:ext uri="{FF2B5EF4-FFF2-40B4-BE49-F238E27FC236}">
                <a16:creationId xmlns:a16="http://schemas.microsoft.com/office/drawing/2014/main" id="{01116259-1C1A-4F97-B9C6-027979590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86" name="Text Box 19">
            <a:extLst>
              <a:ext uri="{FF2B5EF4-FFF2-40B4-BE49-F238E27FC236}">
                <a16:creationId xmlns:a16="http://schemas.microsoft.com/office/drawing/2014/main" id="{D36BED9D-EE9F-45A2-9E93-F5B7AE352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87" name="Text Box 20">
            <a:extLst>
              <a:ext uri="{FF2B5EF4-FFF2-40B4-BE49-F238E27FC236}">
                <a16:creationId xmlns:a16="http://schemas.microsoft.com/office/drawing/2014/main" id="{A3D1FF15-EA68-49F3-86FC-D599743EB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711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2788" name="Text Box 21">
            <a:extLst>
              <a:ext uri="{FF2B5EF4-FFF2-40B4-BE49-F238E27FC236}">
                <a16:creationId xmlns:a16="http://schemas.microsoft.com/office/drawing/2014/main" id="{A99B43D0-8048-4CD5-AB49-C0A3266A7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89" name="Text Box 22">
            <a:extLst>
              <a:ext uri="{FF2B5EF4-FFF2-40B4-BE49-F238E27FC236}">
                <a16:creationId xmlns:a16="http://schemas.microsoft.com/office/drawing/2014/main" id="{58231C59-2730-4636-8075-197729E7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90" name="Text Box 23">
            <a:extLst>
              <a:ext uri="{FF2B5EF4-FFF2-40B4-BE49-F238E27FC236}">
                <a16:creationId xmlns:a16="http://schemas.microsoft.com/office/drawing/2014/main" id="{CE17D529-252C-4367-BF28-5A48A5E2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91" name="Text Box 24">
            <a:extLst>
              <a:ext uri="{FF2B5EF4-FFF2-40B4-BE49-F238E27FC236}">
                <a16:creationId xmlns:a16="http://schemas.microsoft.com/office/drawing/2014/main" id="{A9B32DD3-7A26-4731-B297-7C1622F93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92" name="Text Box 25">
            <a:extLst>
              <a:ext uri="{FF2B5EF4-FFF2-40B4-BE49-F238E27FC236}">
                <a16:creationId xmlns:a16="http://schemas.microsoft.com/office/drawing/2014/main" id="{50645367-9729-4450-AD35-733D4F9F2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2793" name="Text Box 26">
            <a:extLst>
              <a:ext uri="{FF2B5EF4-FFF2-40B4-BE49-F238E27FC236}">
                <a16:creationId xmlns:a16="http://schemas.microsoft.com/office/drawing/2014/main" id="{9B1860AC-177A-4B43-A16E-46A8693DE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94" name="Text Box 27">
            <a:extLst>
              <a:ext uri="{FF2B5EF4-FFF2-40B4-BE49-F238E27FC236}">
                <a16:creationId xmlns:a16="http://schemas.microsoft.com/office/drawing/2014/main" id="{61E9129E-5561-4B71-BE49-D477EEC4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95" name="Text Box 28">
            <a:extLst>
              <a:ext uri="{FF2B5EF4-FFF2-40B4-BE49-F238E27FC236}">
                <a16:creationId xmlns:a16="http://schemas.microsoft.com/office/drawing/2014/main" id="{29E9002A-093F-45A3-9F85-A2B7BB7F8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96" name="Text Box 29">
            <a:extLst>
              <a:ext uri="{FF2B5EF4-FFF2-40B4-BE49-F238E27FC236}">
                <a16:creationId xmlns:a16="http://schemas.microsoft.com/office/drawing/2014/main" id="{8BD13A5A-23D3-4725-8DEC-D376545AA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97" name="Text Box 30">
            <a:extLst>
              <a:ext uri="{FF2B5EF4-FFF2-40B4-BE49-F238E27FC236}">
                <a16:creationId xmlns:a16="http://schemas.microsoft.com/office/drawing/2014/main" id="{CDC0EFF3-5BC5-4F46-9079-724449AD2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32798" name="Text Box 31">
            <a:extLst>
              <a:ext uri="{FF2B5EF4-FFF2-40B4-BE49-F238E27FC236}">
                <a16:creationId xmlns:a16="http://schemas.microsoft.com/office/drawing/2014/main" id="{C110ABA7-58D1-47C4-AA33-5CE22DBF4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99" name="Text Box 32">
            <a:extLst>
              <a:ext uri="{FF2B5EF4-FFF2-40B4-BE49-F238E27FC236}">
                <a16:creationId xmlns:a16="http://schemas.microsoft.com/office/drawing/2014/main" id="{5416B788-F285-48C3-845E-3ACCA2B4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800" name="Text Box 33">
            <a:extLst>
              <a:ext uri="{FF2B5EF4-FFF2-40B4-BE49-F238E27FC236}">
                <a16:creationId xmlns:a16="http://schemas.microsoft.com/office/drawing/2014/main" id="{EADE56CE-ECFA-4E05-960A-146E6801F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801" name="Text Box 34">
            <a:extLst>
              <a:ext uri="{FF2B5EF4-FFF2-40B4-BE49-F238E27FC236}">
                <a16:creationId xmlns:a16="http://schemas.microsoft.com/office/drawing/2014/main" id="{F2411077-0A23-45E5-AFF3-D70D421C2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802" name="Oval 35">
            <a:extLst>
              <a:ext uri="{FF2B5EF4-FFF2-40B4-BE49-F238E27FC236}">
                <a16:creationId xmlns:a16="http://schemas.microsoft.com/office/drawing/2014/main" id="{333CEC94-FF56-4E5A-9ADA-B566BF7E0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03" name="Oval 36">
            <a:extLst>
              <a:ext uri="{FF2B5EF4-FFF2-40B4-BE49-F238E27FC236}">
                <a16:creationId xmlns:a16="http://schemas.microsoft.com/office/drawing/2014/main" id="{BCEAA8BF-E791-4DEB-BB54-E37D40B8F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04" name="Oval 37">
            <a:extLst>
              <a:ext uri="{FF2B5EF4-FFF2-40B4-BE49-F238E27FC236}">
                <a16:creationId xmlns:a16="http://schemas.microsoft.com/office/drawing/2014/main" id="{A7B93AF6-EF91-4486-B3F1-7BC00ECE4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05" name="Oval 38">
            <a:extLst>
              <a:ext uri="{FF2B5EF4-FFF2-40B4-BE49-F238E27FC236}">
                <a16:creationId xmlns:a16="http://schemas.microsoft.com/office/drawing/2014/main" id="{48D9034F-FA00-405B-9B7B-97193248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06" name="Oval 39">
            <a:extLst>
              <a:ext uri="{FF2B5EF4-FFF2-40B4-BE49-F238E27FC236}">
                <a16:creationId xmlns:a16="http://schemas.microsoft.com/office/drawing/2014/main" id="{638BBB80-8546-4B09-BCFC-BE07CD663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07" name="Oval 40">
            <a:extLst>
              <a:ext uri="{FF2B5EF4-FFF2-40B4-BE49-F238E27FC236}">
                <a16:creationId xmlns:a16="http://schemas.microsoft.com/office/drawing/2014/main" id="{827BF91E-3999-4156-A88F-A4323519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08" name="Oval 41">
            <a:extLst>
              <a:ext uri="{FF2B5EF4-FFF2-40B4-BE49-F238E27FC236}">
                <a16:creationId xmlns:a16="http://schemas.microsoft.com/office/drawing/2014/main" id="{07E8F0CA-18C5-4FC4-8A0D-9136884F8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09" name="Oval 42">
            <a:extLst>
              <a:ext uri="{FF2B5EF4-FFF2-40B4-BE49-F238E27FC236}">
                <a16:creationId xmlns:a16="http://schemas.microsoft.com/office/drawing/2014/main" id="{A6023070-B58D-4B34-A0DE-402905FE6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10" name="Oval 43">
            <a:extLst>
              <a:ext uri="{FF2B5EF4-FFF2-40B4-BE49-F238E27FC236}">
                <a16:creationId xmlns:a16="http://schemas.microsoft.com/office/drawing/2014/main" id="{4CEF97DD-6884-4521-8CF4-002B3EEFF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11" name="Oval 44">
            <a:extLst>
              <a:ext uri="{FF2B5EF4-FFF2-40B4-BE49-F238E27FC236}">
                <a16:creationId xmlns:a16="http://schemas.microsoft.com/office/drawing/2014/main" id="{ED44E080-7407-45FE-ABE7-8445A6A12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32812" name="Oval 45">
            <a:extLst>
              <a:ext uri="{FF2B5EF4-FFF2-40B4-BE49-F238E27FC236}">
                <a16:creationId xmlns:a16="http://schemas.microsoft.com/office/drawing/2014/main" id="{60852D93-A8A3-4EA3-A0C4-9693BA5FA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13" name="Oval 46">
            <a:extLst>
              <a:ext uri="{FF2B5EF4-FFF2-40B4-BE49-F238E27FC236}">
                <a16:creationId xmlns:a16="http://schemas.microsoft.com/office/drawing/2014/main" id="{F2782186-FDE1-4F60-908E-8DA420A4F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14" name="Oval 47">
            <a:extLst>
              <a:ext uri="{FF2B5EF4-FFF2-40B4-BE49-F238E27FC236}">
                <a16:creationId xmlns:a16="http://schemas.microsoft.com/office/drawing/2014/main" id="{386EF91E-20A5-42C4-A0F2-3F0C866E0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15" name="Oval 48">
            <a:extLst>
              <a:ext uri="{FF2B5EF4-FFF2-40B4-BE49-F238E27FC236}">
                <a16:creationId xmlns:a16="http://schemas.microsoft.com/office/drawing/2014/main" id="{0EAEC7E1-1315-4C79-A9C9-97A323C82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16" name="Oval 49">
            <a:extLst>
              <a:ext uri="{FF2B5EF4-FFF2-40B4-BE49-F238E27FC236}">
                <a16:creationId xmlns:a16="http://schemas.microsoft.com/office/drawing/2014/main" id="{A65EA51B-7887-4643-99FF-32A27B9BD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3" name="Slide 29">
            <a:hlinkClick r:id="" action="ppaction://media"/>
            <a:extLst>
              <a:ext uri="{FF2B5EF4-FFF2-40B4-BE49-F238E27FC236}">
                <a16:creationId xmlns:a16="http://schemas.microsoft.com/office/drawing/2014/main" id="{511CD487-0518-4301-9CD2-73FFDAAEB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028" y="606776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D9CF1C-F55B-4AB8-80A9-4FBFCBA7E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633663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93" name="Rectangle 49">
            <a:extLst>
              <a:ext uri="{FF2B5EF4-FFF2-40B4-BE49-F238E27FC236}">
                <a16:creationId xmlns:a16="http://schemas.microsoft.com/office/drawing/2014/main" id="{C78BF921-DD3A-4013-BFD9-A1F197D50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54864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l-GR" altLang="en-CY" dirty="0">
              <a:highlight>
                <a:srgbClr val="FFFF00"/>
              </a:highlight>
            </a:endParaRP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C6D2625E-8039-4758-A971-3247FC4EA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43BF6ED-0484-47F5-8508-A4CD3D5B7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50" name="Text Box 5">
            <a:extLst>
              <a:ext uri="{FF2B5EF4-FFF2-40B4-BE49-F238E27FC236}">
                <a16:creationId xmlns:a16="http://schemas.microsoft.com/office/drawing/2014/main" id="{3AFDE8A5-8EE0-4D53-A3B4-E15A8F998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51" name="Text Box 6">
            <a:extLst>
              <a:ext uri="{FF2B5EF4-FFF2-40B4-BE49-F238E27FC236}">
                <a16:creationId xmlns:a16="http://schemas.microsoft.com/office/drawing/2014/main" id="{FAC33720-E3CA-4DA2-B92D-D3AC3040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52" name="Text Box 7">
            <a:extLst>
              <a:ext uri="{FF2B5EF4-FFF2-40B4-BE49-F238E27FC236}">
                <a16:creationId xmlns:a16="http://schemas.microsoft.com/office/drawing/2014/main" id="{2B3E63AC-5B95-45F5-BC9E-83EC29BDF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53" name="Text Box 8">
            <a:extLst>
              <a:ext uri="{FF2B5EF4-FFF2-40B4-BE49-F238E27FC236}">
                <a16:creationId xmlns:a16="http://schemas.microsoft.com/office/drawing/2014/main" id="{DACA7360-AE14-4C06-A904-ED6CAA01A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6154" name="Text Box 9">
            <a:extLst>
              <a:ext uri="{FF2B5EF4-FFF2-40B4-BE49-F238E27FC236}">
                <a16:creationId xmlns:a16="http://schemas.microsoft.com/office/drawing/2014/main" id="{D307BE07-17C4-45F2-AE71-6885300C1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55" name="Text Box 10">
            <a:extLst>
              <a:ext uri="{FF2B5EF4-FFF2-40B4-BE49-F238E27FC236}">
                <a16:creationId xmlns:a16="http://schemas.microsoft.com/office/drawing/2014/main" id="{5E819D93-7881-4E19-969C-036195C15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56" name="Text Box 11">
            <a:extLst>
              <a:ext uri="{FF2B5EF4-FFF2-40B4-BE49-F238E27FC236}">
                <a16:creationId xmlns:a16="http://schemas.microsoft.com/office/drawing/2014/main" id="{865A1FB8-B62A-4F43-A99D-1050506B0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57" name="Text Box 12">
            <a:extLst>
              <a:ext uri="{FF2B5EF4-FFF2-40B4-BE49-F238E27FC236}">
                <a16:creationId xmlns:a16="http://schemas.microsoft.com/office/drawing/2014/main" id="{B5F07029-B520-483A-B8D8-598BB421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58" name="Text Box 13">
            <a:extLst>
              <a:ext uri="{FF2B5EF4-FFF2-40B4-BE49-F238E27FC236}">
                <a16:creationId xmlns:a16="http://schemas.microsoft.com/office/drawing/2014/main" id="{C1447126-E92D-4D20-A0F4-CAEA4F779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159" name="Text Box 14">
            <a:extLst>
              <a:ext uri="{FF2B5EF4-FFF2-40B4-BE49-F238E27FC236}">
                <a16:creationId xmlns:a16="http://schemas.microsoft.com/office/drawing/2014/main" id="{0F34004C-B63F-4885-A5A5-1357D47E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60" name="Text Box 15">
            <a:extLst>
              <a:ext uri="{FF2B5EF4-FFF2-40B4-BE49-F238E27FC236}">
                <a16:creationId xmlns:a16="http://schemas.microsoft.com/office/drawing/2014/main" id="{D02FC515-6653-4E99-922C-A97A05C6D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61" name="Text Box 16">
            <a:extLst>
              <a:ext uri="{FF2B5EF4-FFF2-40B4-BE49-F238E27FC236}">
                <a16:creationId xmlns:a16="http://schemas.microsoft.com/office/drawing/2014/main" id="{E70D483A-F300-405D-B316-248131E2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62" name="Text Box 17">
            <a:extLst>
              <a:ext uri="{FF2B5EF4-FFF2-40B4-BE49-F238E27FC236}">
                <a16:creationId xmlns:a16="http://schemas.microsoft.com/office/drawing/2014/main" id="{5302109B-CC57-4163-923A-97C02F730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63" name="Text Box 18">
            <a:extLst>
              <a:ext uri="{FF2B5EF4-FFF2-40B4-BE49-F238E27FC236}">
                <a16:creationId xmlns:a16="http://schemas.microsoft.com/office/drawing/2014/main" id="{139D05A1-DD6A-4C37-964E-70BCF1DB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7192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6164" name="Text Box 19">
            <a:extLst>
              <a:ext uri="{FF2B5EF4-FFF2-40B4-BE49-F238E27FC236}">
                <a16:creationId xmlns:a16="http://schemas.microsoft.com/office/drawing/2014/main" id="{B75284D1-1049-4BC7-8A4E-297B9566F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65" name="Text Box 20">
            <a:extLst>
              <a:ext uri="{FF2B5EF4-FFF2-40B4-BE49-F238E27FC236}">
                <a16:creationId xmlns:a16="http://schemas.microsoft.com/office/drawing/2014/main" id="{1E55C369-A69B-4833-BBE8-AB3365A29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66" name="Text Box 21">
            <a:extLst>
              <a:ext uri="{FF2B5EF4-FFF2-40B4-BE49-F238E27FC236}">
                <a16:creationId xmlns:a16="http://schemas.microsoft.com/office/drawing/2014/main" id="{ED349B52-BFC5-458C-AD2D-9E28496E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67" name="Text Box 22">
            <a:extLst>
              <a:ext uri="{FF2B5EF4-FFF2-40B4-BE49-F238E27FC236}">
                <a16:creationId xmlns:a16="http://schemas.microsoft.com/office/drawing/2014/main" id="{E3DCDFFD-46AC-42C5-8CF7-BDCE72CA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68" name="Text Box 23">
            <a:extLst>
              <a:ext uri="{FF2B5EF4-FFF2-40B4-BE49-F238E27FC236}">
                <a16:creationId xmlns:a16="http://schemas.microsoft.com/office/drawing/2014/main" id="{A5D99616-ABFA-45CB-9820-3C6DB89E7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6169" name="Text Box 24">
            <a:extLst>
              <a:ext uri="{FF2B5EF4-FFF2-40B4-BE49-F238E27FC236}">
                <a16:creationId xmlns:a16="http://schemas.microsoft.com/office/drawing/2014/main" id="{0948966B-80BA-46B6-AEA1-193ED2EE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70" name="Text Box 25">
            <a:extLst>
              <a:ext uri="{FF2B5EF4-FFF2-40B4-BE49-F238E27FC236}">
                <a16:creationId xmlns:a16="http://schemas.microsoft.com/office/drawing/2014/main" id="{5721289D-03D1-40D1-AA67-FE5F1C27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71" name="Text Box 26">
            <a:extLst>
              <a:ext uri="{FF2B5EF4-FFF2-40B4-BE49-F238E27FC236}">
                <a16:creationId xmlns:a16="http://schemas.microsoft.com/office/drawing/2014/main" id="{EB5F0711-EE48-4833-977E-3C4E316D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72" name="Text Box 27">
            <a:extLst>
              <a:ext uri="{FF2B5EF4-FFF2-40B4-BE49-F238E27FC236}">
                <a16:creationId xmlns:a16="http://schemas.microsoft.com/office/drawing/2014/main" id="{0DD20D1B-674D-4EED-83A7-00FC784F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73" name="Text Box 28">
            <a:extLst>
              <a:ext uri="{FF2B5EF4-FFF2-40B4-BE49-F238E27FC236}">
                <a16:creationId xmlns:a16="http://schemas.microsoft.com/office/drawing/2014/main" id="{0565AAEC-FE01-4B94-AD76-3BE37BFA6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6174" name="Text Box 29">
            <a:extLst>
              <a:ext uri="{FF2B5EF4-FFF2-40B4-BE49-F238E27FC236}">
                <a16:creationId xmlns:a16="http://schemas.microsoft.com/office/drawing/2014/main" id="{4C7DC389-7927-4980-A6A8-A32E5BA2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75" name="Text Box 30">
            <a:extLst>
              <a:ext uri="{FF2B5EF4-FFF2-40B4-BE49-F238E27FC236}">
                <a16:creationId xmlns:a16="http://schemas.microsoft.com/office/drawing/2014/main" id="{D382C546-C969-4143-BBE4-3B6F56A08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76" name="Text Box 31">
            <a:extLst>
              <a:ext uri="{FF2B5EF4-FFF2-40B4-BE49-F238E27FC236}">
                <a16:creationId xmlns:a16="http://schemas.microsoft.com/office/drawing/2014/main" id="{C29DBCDE-BEA9-4506-AA1C-402CE3B38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77" name="Text Box 32">
            <a:extLst>
              <a:ext uri="{FF2B5EF4-FFF2-40B4-BE49-F238E27FC236}">
                <a16:creationId xmlns:a16="http://schemas.microsoft.com/office/drawing/2014/main" id="{039A6E9C-271F-4760-8E33-5AB050E35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6178" name="Oval 33">
            <a:extLst>
              <a:ext uri="{FF2B5EF4-FFF2-40B4-BE49-F238E27FC236}">
                <a16:creationId xmlns:a16="http://schemas.microsoft.com/office/drawing/2014/main" id="{4DAA783B-7322-404C-A501-905356CF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79" name="Oval 34">
            <a:extLst>
              <a:ext uri="{FF2B5EF4-FFF2-40B4-BE49-F238E27FC236}">
                <a16:creationId xmlns:a16="http://schemas.microsoft.com/office/drawing/2014/main" id="{0A1861F4-AC4D-46AD-A5F2-413834743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80" name="Oval 35">
            <a:extLst>
              <a:ext uri="{FF2B5EF4-FFF2-40B4-BE49-F238E27FC236}">
                <a16:creationId xmlns:a16="http://schemas.microsoft.com/office/drawing/2014/main" id="{82B322F3-27A4-4240-8E2D-2C4ABFF99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81" name="Oval 36">
            <a:extLst>
              <a:ext uri="{FF2B5EF4-FFF2-40B4-BE49-F238E27FC236}">
                <a16:creationId xmlns:a16="http://schemas.microsoft.com/office/drawing/2014/main" id="{BC603FCF-7E99-4A7C-9AC6-379D15280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82" name="Oval 37">
            <a:extLst>
              <a:ext uri="{FF2B5EF4-FFF2-40B4-BE49-F238E27FC236}">
                <a16:creationId xmlns:a16="http://schemas.microsoft.com/office/drawing/2014/main" id="{31029BAB-3BB8-4224-B4A2-FDADA3670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83" name="Oval 38">
            <a:extLst>
              <a:ext uri="{FF2B5EF4-FFF2-40B4-BE49-F238E27FC236}">
                <a16:creationId xmlns:a16="http://schemas.microsoft.com/office/drawing/2014/main" id="{59774E53-A964-47B3-A09A-623B3D727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84" name="Oval 39">
            <a:extLst>
              <a:ext uri="{FF2B5EF4-FFF2-40B4-BE49-F238E27FC236}">
                <a16:creationId xmlns:a16="http://schemas.microsoft.com/office/drawing/2014/main" id="{DF361CC6-758F-4FED-B0FF-73FFB330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85" name="Oval 40">
            <a:extLst>
              <a:ext uri="{FF2B5EF4-FFF2-40B4-BE49-F238E27FC236}">
                <a16:creationId xmlns:a16="http://schemas.microsoft.com/office/drawing/2014/main" id="{9909323A-1569-42E2-A386-FD62779D7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86" name="Oval 41">
            <a:extLst>
              <a:ext uri="{FF2B5EF4-FFF2-40B4-BE49-F238E27FC236}">
                <a16:creationId xmlns:a16="http://schemas.microsoft.com/office/drawing/2014/main" id="{1E021C31-FE24-46D1-BBEE-64FF59C3E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87" name="Oval 42">
            <a:extLst>
              <a:ext uri="{FF2B5EF4-FFF2-40B4-BE49-F238E27FC236}">
                <a16:creationId xmlns:a16="http://schemas.microsoft.com/office/drawing/2014/main" id="{C773EE45-4C86-458F-92F7-769E9B219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6188" name="Oval 43">
            <a:extLst>
              <a:ext uri="{FF2B5EF4-FFF2-40B4-BE49-F238E27FC236}">
                <a16:creationId xmlns:a16="http://schemas.microsoft.com/office/drawing/2014/main" id="{D7F9A309-A518-4515-89B5-66027E69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89" name="Oval 44">
            <a:extLst>
              <a:ext uri="{FF2B5EF4-FFF2-40B4-BE49-F238E27FC236}">
                <a16:creationId xmlns:a16="http://schemas.microsoft.com/office/drawing/2014/main" id="{21B80DE1-8117-4FC4-BEE7-145FD5C9A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90" name="Oval 45">
            <a:extLst>
              <a:ext uri="{FF2B5EF4-FFF2-40B4-BE49-F238E27FC236}">
                <a16:creationId xmlns:a16="http://schemas.microsoft.com/office/drawing/2014/main" id="{2C63E561-90E9-4FAB-B981-317E95CE4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91" name="Oval 46">
            <a:extLst>
              <a:ext uri="{FF2B5EF4-FFF2-40B4-BE49-F238E27FC236}">
                <a16:creationId xmlns:a16="http://schemas.microsoft.com/office/drawing/2014/main" id="{2241410D-82AE-41AB-BD50-D4099F60D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6192" name="Oval 47">
            <a:extLst>
              <a:ext uri="{FF2B5EF4-FFF2-40B4-BE49-F238E27FC236}">
                <a16:creationId xmlns:a16="http://schemas.microsoft.com/office/drawing/2014/main" id="{4CECF950-A53F-4AD5-A96A-E3FB614C6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" name="Slide 3">
            <a:hlinkClick r:id="" action="ppaction://media"/>
            <a:extLst>
              <a:ext uri="{FF2B5EF4-FFF2-40B4-BE49-F238E27FC236}">
                <a16:creationId xmlns:a16="http://schemas.microsoft.com/office/drawing/2014/main" id="{4BD9D6BE-4914-4E69-B45B-43C80D9F0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985" y="603481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1CAAD9F3-EF0A-40F5-98F4-9CAF5CD32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795" name="AutoShape 4">
            <a:extLst>
              <a:ext uri="{FF2B5EF4-FFF2-40B4-BE49-F238E27FC236}">
                <a16:creationId xmlns:a16="http://schemas.microsoft.com/office/drawing/2014/main" id="{45939EAB-7969-4DB8-AB7B-BFB6D84B4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796" name="AutoShape 5">
            <a:extLst>
              <a:ext uri="{FF2B5EF4-FFF2-40B4-BE49-F238E27FC236}">
                <a16:creationId xmlns:a16="http://schemas.microsoft.com/office/drawing/2014/main" id="{EBBBE42A-7D72-42B4-A375-EAE4A16F4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797" name="AutoShape 6">
            <a:extLst>
              <a:ext uri="{FF2B5EF4-FFF2-40B4-BE49-F238E27FC236}">
                <a16:creationId xmlns:a16="http://schemas.microsoft.com/office/drawing/2014/main" id="{46BB625D-D227-4B9D-B7FC-90E11CFB9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798" name="AutoShape 7">
            <a:extLst>
              <a:ext uri="{FF2B5EF4-FFF2-40B4-BE49-F238E27FC236}">
                <a16:creationId xmlns:a16="http://schemas.microsoft.com/office/drawing/2014/main" id="{F1987ACB-38D6-416A-8B19-FF2907785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48" name="AutoShape 80">
            <a:extLst>
              <a:ext uri="{FF2B5EF4-FFF2-40B4-BE49-F238E27FC236}">
                <a16:creationId xmlns:a16="http://schemas.microsoft.com/office/drawing/2014/main" id="{087DFF12-1A4F-48C0-A740-673E3A0E0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587375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00" name="Line 8">
            <a:extLst>
              <a:ext uri="{FF2B5EF4-FFF2-40B4-BE49-F238E27FC236}">
                <a16:creationId xmlns:a16="http://schemas.microsoft.com/office/drawing/2014/main" id="{2AE04A90-3006-4720-872F-F7409EEDD4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3801" name="Line 9">
            <a:extLst>
              <a:ext uri="{FF2B5EF4-FFF2-40B4-BE49-F238E27FC236}">
                <a16:creationId xmlns:a16="http://schemas.microsoft.com/office/drawing/2014/main" id="{307658FE-DF54-4DD7-BA0B-4D7CD47068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9A196FE8-EB2F-4590-A0A7-C0D95135C5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3803" name="Line 11">
            <a:extLst>
              <a:ext uri="{FF2B5EF4-FFF2-40B4-BE49-F238E27FC236}">
                <a16:creationId xmlns:a16="http://schemas.microsoft.com/office/drawing/2014/main" id="{EF2A921F-439A-4746-B534-0A3FA87100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243596D5-64EB-4D18-8E4C-6EC1434F14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D16AD6E5-6142-4200-BCCC-DFCDCCBA16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373AECCC-521B-4E64-9D74-6489E0AE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Ζιμπάμπουε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7651B4C8-CD73-4C25-92A1-818AFF388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Λεμεσό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E0E340C1-2984-4409-950D-DE001AF1C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B: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Θεσσαλονίκη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913A0441-2AB4-48F8-95FA-EE239FB21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Αθήνα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10" name="Oval 18">
            <a:extLst>
              <a:ext uri="{FF2B5EF4-FFF2-40B4-BE49-F238E27FC236}">
                <a16:creationId xmlns:a16="http://schemas.microsoft.com/office/drawing/2014/main" id="{4251472A-7DE5-4422-8CDB-78FBD6E3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11" name="Oval 19">
            <a:extLst>
              <a:ext uri="{FF2B5EF4-FFF2-40B4-BE49-F238E27FC236}">
                <a16:creationId xmlns:a16="http://schemas.microsoft.com/office/drawing/2014/main" id="{92822817-2025-43C2-9BC5-FE3EFACA1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12" name="Oval 20">
            <a:extLst>
              <a:ext uri="{FF2B5EF4-FFF2-40B4-BE49-F238E27FC236}">
                <a16:creationId xmlns:a16="http://schemas.microsoft.com/office/drawing/2014/main" id="{170EE10E-8A81-4259-B0A4-46F1BDA14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FC61DF16-13D1-4DED-BC63-F399C4D89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3814" name="Rectangle 22">
            <a:extLst>
              <a:ext uri="{FF2B5EF4-FFF2-40B4-BE49-F238E27FC236}">
                <a16:creationId xmlns:a16="http://schemas.microsoft.com/office/drawing/2014/main" id="{FAF3F785-0896-465E-BCE6-6DA5E32C5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15" name="Text Box 23">
            <a:extLst>
              <a:ext uri="{FF2B5EF4-FFF2-40B4-BE49-F238E27FC236}">
                <a16:creationId xmlns:a16="http://schemas.microsoft.com/office/drawing/2014/main" id="{BF2A1802-1AA3-4207-8546-1A5CA13E9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3816" name="Rectangle 29">
            <a:extLst>
              <a:ext uri="{FF2B5EF4-FFF2-40B4-BE49-F238E27FC236}">
                <a16:creationId xmlns:a16="http://schemas.microsoft.com/office/drawing/2014/main" id="{4B3EE600-8E16-4DF5-B69E-68F3093B0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7080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17" name="Text Box 24">
            <a:extLst>
              <a:ext uri="{FF2B5EF4-FFF2-40B4-BE49-F238E27FC236}">
                <a16:creationId xmlns:a16="http://schemas.microsoft.com/office/drawing/2014/main" id="{257BBA01-A9C0-4AFC-9727-CAEB2BA96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18" name="Text Box 25">
            <a:extLst>
              <a:ext uri="{FF2B5EF4-FFF2-40B4-BE49-F238E27FC236}">
                <a16:creationId xmlns:a16="http://schemas.microsoft.com/office/drawing/2014/main" id="{5D2810DE-75C9-4CD7-A6FC-BDDB23411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19" name="Text Box 26">
            <a:extLst>
              <a:ext uri="{FF2B5EF4-FFF2-40B4-BE49-F238E27FC236}">
                <a16:creationId xmlns:a16="http://schemas.microsoft.com/office/drawing/2014/main" id="{94E1E2ED-48CC-4872-82CC-47514731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20" name="Text Box 27">
            <a:extLst>
              <a:ext uri="{FF2B5EF4-FFF2-40B4-BE49-F238E27FC236}">
                <a16:creationId xmlns:a16="http://schemas.microsoft.com/office/drawing/2014/main" id="{3368977D-D45D-4338-916A-FACFC0DE3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21" name="Text Box 28">
            <a:extLst>
              <a:ext uri="{FF2B5EF4-FFF2-40B4-BE49-F238E27FC236}">
                <a16:creationId xmlns:a16="http://schemas.microsoft.com/office/drawing/2014/main" id="{EBAF03DA-0128-444B-A8AC-0859516D4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3822" name="Text Box 30">
            <a:extLst>
              <a:ext uri="{FF2B5EF4-FFF2-40B4-BE49-F238E27FC236}">
                <a16:creationId xmlns:a16="http://schemas.microsoft.com/office/drawing/2014/main" id="{7931D2BB-363B-484D-AD80-320548D7D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23" name="Text Box 31">
            <a:extLst>
              <a:ext uri="{FF2B5EF4-FFF2-40B4-BE49-F238E27FC236}">
                <a16:creationId xmlns:a16="http://schemas.microsoft.com/office/drawing/2014/main" id="{30F1C3F0-0B03-4C96-9DFE-175613FB2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24" name="Text Box 32">
            <a:extLst>
              <a:ext uri="{FF2B5EF4-FFF2-40B4-BE49-F238E27FC236}">
                <a16:creationId xmlns:a16="http://schemas.microsoft.com/office/drawing/2014/main" id="{9D8614C2-77BD-49A7-86AD-AA3A7ECC2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25" name="Text Box 33">
            <a:extLst>
              <a:ext uri="{FF2B5EF4-FFF2-40B4-BE49-F238E27FC236}">
                <a16:creationId xmlns:a16="http://schemas.microsoft.com/office/drawing/2014/main" id="{9330ABE0-1F79-43B0-8A6A-60B099262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26" name="Text Box 34">
            <a:extLst>
              <a:ext uri="{FF2B5EF4-FFF2-40B4-BE49-F238E27FC236}">
                <a16:creationId xmlns:a16="http://schemas.microsoft.com/office/drawing/2014/main" id="{B4FD1D1E-8933-424A-A4B8-3B72FEF9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3827" name="Text Box 35">
            <a:extLst>
              <a:ext uri="{FF2B5EF4-FFF2-40B4-BE49-F238E27FC236}">
                <a16:creationId xmlns:a16="http://schemas.microsoft.com/office/drawing/2014/main" id="{01B3116E-C0F3-4A78-92F8-CF6185937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28" name="Text Box 36">
            <a:extLst>
              <a:ext uri="{FF2B5EF4-FFF2-40B4-BE49-F238E27FC236}">
                <a16:creationId xmlns:a16="http://schemas.microsoft.com/office/drawing/2014/main" id="{39DDF002-719B-4F22-8E67-1E15E544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29" name="Text Box 37">
            <a:extLst>
              <a:ext uri="{FF2B5EF4-FFF2-40B4-BE49-F238E27FC236}">
                <a16:creationId xmlns:a16="http://schemas.microsoft.com/office/drawing/2014/main" id="{94BBAD73-8EEC-490D-ACD4-B471F0526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30" name="Text Box 38">
            <a:extLst>
              <a:ext uri="{FF2B5EF4-FFF2-40B4-BE49-F238E27FC236}">
                <a16:creationId xmlns:a16="http://schemas.microsoft.com/office/drawing/2014/main" id="{6D7CA749-FCC8-479A-8BEA-761EF052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31" name="Text Box 39">
            <a:extLst>
              <a:ext uri="{FF2B5EF4-FFF2-40B4-BE49-F238E27FC236}">
                <a16:creationId xmlns:a16="http://schemas.microsoft.com/office/drawing/2014/main" id="{557F24BD-6E3D-4E81-93A5-2FFC3F050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€1000000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3832" name="Text Box 40">
            <a:extLst>
              <a:ext uri="{FF2B5EF4-FFF2-40B4-BE49-F238E27FC236}">
                <a16:creationId xmlns:a16="http://schemas.microsoft.com/office/drawing/2014/main" id="{1D41E1D0-D565-4551-A2CD-AA17CA85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33" name="Text Box 41">
            <a:extLst>
              <a:ext uri="{FF2B5EF4-FFF2-40B4-BE49-F238E27FC236}">
                <a16:creationId xmlns:a16="http://schemas.microsoft.com/office/drawing/2014/main" id="{75CA8E59-1F13-49AA-8B47-56D7F38E8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34" name="Text Box 42">
            <a:extLst>
              <a:ext uri="{FF2B5EF4-FFF2-40B4-BE49-F238E27FC236}">
                <a16:creationId xmlns:a16="http://schemas.microsoft.com/office/drawing/2014/main" id="{A28EC046-3209-4BAA-A8D7-056F39323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35" name="Text Box 43">
            <a:extLst>
              <a:ext uri="{FF2B5EF4-FFF2-40B4-BE49-F238E27FC236}">
                <a16:creationId xmlns:a16="http://schemas.microsoft.com/office/drawing/2014/main" id="{94A6E147-4764-4ADF-9951-5F3524130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36" name="Text Box 44">
            <a:extLst>
              <a:ext uri="{FF2B5EF4-FFF2-40B4-BE49-F238E27FC236}">
                <a16:creationId xmlns:a16="http://schemas.microsoft.com/office/drawing/2014/main" id="{F4E40D39-584D-4D24-8B3C-473A0B663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3837" name="Text Box 45">
            <a:extLst>
              <a:ext uri="{FF2B5EF4-FFF2-40B4-BE49-F238E27FC236}">
                <a16:creationId xmlns:a16="http://schemas.microsoft.com/office/drawing/2014/main" id="{67CA73AB-D3A0-4891-AEC2-6F53D5D1D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38" name="Text Box 46">
            <a:extLst>
              <a:ext uri="{FF2B5EF4-FFF2-40B4-BE49-F238E27FC236}">
                <a16:creationId xmlns:a16="http://schemas.microsoft.com/office/drawing/2014/main" id="{50731951-488C-4A85-95AE-8F74E2811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39" name="Text Box 47">
            <a:extLst>
              <a:ext uri="{FF2B5EF4-FFF2-40B4-BE49-F238E27FC236}">
                <a16:creationId xmlns:a16="http://schemas.microsoft.com/office/drawing/2014/main" id="{C459EEF6-A3D9-4B78-8431-2662C5752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40" name="Text Box 48">
            <a:extLst>
              <a:ext uri="{FF2B5EF4-FFF2-40B4-BE49-F238E27FC236}">
                <a16:creationId xmlns:a16="http://schemas.microsoft.com/office/drawing/2014/main" id="{7C409211-425C-44DE-B10A-A6E90066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41" name="Text Box 49">
            <a:extLst>
              <a:ext uri="{FF2B5EF4-FFF2-40B4-BE49-F238E27FC236}">
                <a16:creationId xmlns:a16="http://schemas.microsoft.com/office/drawing/2014/main" id="{54BE4271-E955-4D2B-BFF6-9D6F179C6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33842" name="Text Box 50">
            <a:extLst>
              <a:ext uri="{FF2B5EF4-FFF2-40B4-BE49-F238E27FC236}">
                <a16:creationId xmlns:a16="http://schemas.microsoft.com/office/drawing/2014/main" id="{E83ACFC8-CC07-4601-ABA3-ADEE0D03F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43" name="Text Box 51">
            <a:extLst>
              <a:ext uri="{FF2B5EF4-FFF2-40B4-BE49-F238E27FC236}">
                <a16:creationId xmlns:a16="http://schemas.microsoft.com/office/drawing/2014/main" id="{F2DCE572-415F-4082-95B4-26B28B0A2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44" name="Text Box 52">
            <a:extLst>
              <a:ext uri="{FF2B5EF4-FFF2-40B4-BE49-F238E27FC236}">
                <a16:creationId xmlns:a16="http://schemas.microsoft.com/office/drawing/2014/main" id="{75431C6A-5D56-481C-B678-187862699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45" name="Text Box 53">
            <a:extLst>
              <a:ext uri="{FF2B5EF4-FFF2-40B4-BE49-F238E27FC236}">
                <a16:creationId xmlns:a16="http://schemas.microsoft.com/office/drawing/2014/main" id="{4DE29671-2F5C-4374-BFB3-B73F63E55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3846" name="Oval 54">
            <a:extLst>
              <a:ext uri="{FF2B5EF4-FFF2-40B4-BE49-F238E27FC236}">
                <a16:creationId xmlns:a16="http://schemas.microsoft.com/office/drawing/2014/main" id="{C70666DC-6968-4B42-8774-13ECB9FDB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47" name="Oval 55">
            <a:extLst>
              <a:ext uri="{FF2B5EF4-FFF2-40B4-BE49-F238E27FC236}">
                <a16:creationId xmlns:a16="http://schemas.microsoft.com/office/drawing/2014/main" id="{5E571C05-C6AD-412F-96A7-99459331B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48" name="Oval 56">
            <a:extLst>
              <a:ext uri="{FF2B5EF4-FFF2-40B4-BE49-F238E27FC236}">
                <a16:creationId xmlns:a16="http://schemas.microsoft.com/office/drawing/2014/main" id="{CC567CC9-F5F3-4D1B-9F3A-CBF377BC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49" name="Oval 57">
            <a:extLst>
              <a:ext uri="{FF2B5EF4-FFF2-40B4-BE49-F238E27FC236}">
                <a16:creationId xmlns:a16="http://schemas.microsoft.com/office/drawing/2014/main" id="{267B848A-B59A-4CEF-9076-D957CDF8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50" name="Oval 58">
            <a:extLst>
              <a:ext uri="{FF2B5EF4-FFF2-40B4-BE49-F238E27FC236}">
                <a16:creationId xmlns:a16="http://schemas.microsoft.com/office/drawing/2014/main" id="{E45B8849-3056-4E17-BD1E-7B869D106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51" name="Oval 59">
            <a:extLst>
              <a:ext uri="{FF2B5EF4-FFF2-40B4-BE49-F238E27FC236}">
                <a16:creationId xmlns:a16="http://schemas.microsoft.com/office/drawing/2014/main" id="{0A51DCAB-2219-465E-AD74-2A1F4B89C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52" name="Oval 60">
            <a:extLst>
              <a:ext uri="{FF2B5EF4-FFF2-40B4-BE49-F238E27FC236}">
                <a16:creationId xmlns:a16="http://schemas.microsoft.com/office/drawing/2014/main" id="{BC9CE239-20B1-4D1A-8D8D-7F3F03FA2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53" name="Oval 61">
            <a:extLst>
              <a:ext uri="{FF2B5EF4-FFF2-40B4-BE49-F238E27FC236}">
                <a16:creationId xmlns:a16="http://schemas.microsoft.com/office/drawing/2014/main" id="{72997C2A-4B88-4F72-A9E5-1C78D1207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54" name="Oval 62">
            <a:extLst>
              <a:ext uri="{FF2B5EF4-FFF2-40B4-BE49-F238E27FC236}">
                <a16:creationId xmlns:a16="http://schemas.microsoft.com/office/drawing/2014/main" id="{153767BC-4A47-4A9F-A69D-EA1B7EED6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55" name="Oval 63">
            <a:extLst>
              <a:ext uri="{FF2B5EF4-FFF2-40B4-BE49-F238E27FC236}">
                <a16:creationId xmlns:a16="http://schemas.microsoft.com/office/drawing/2014/main" id="{736DC591-607C-47D3-98AB-6B6589C5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33856" name="Oval 64">
            <a:extLst>
              <a:ext uri="{FF2B5EF4-FFF2-40B4-BE49-F238E27FC236}">
                <a16:creationId xmlns:a16="http://schemas.microsoft.com/office/drawing/2014/main" id="{75438B1C-3CD3-4392-A23B-29D17B7F1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57" name="Oval 65">
            <a:extLst>
              <a:ext uri="{FF2B5EF4-FFF2-40B4-BE49-F238E27FC236}">
                <a16:creationId xmlns:a16="http://schemas.microsoft.com/office/drawing/2014/main" id="{A37C4E5D-9013-401B-B2BB-99387551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58" name="Oval 66">
            <a:extLst>
              <a:ext uri="{FF2B5EF4-FFF2-40B4-BE49-F238E27FC236}">
                <a16:creationId xmlns:a16="http://schemas.microsoft.com/office/drawing/2014/main" id="{80687C0E-2E6B-4840-8120-23EC31F90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59" name="Oval 67">
            <a:extLst>
              <a:ext uri="{FF2B5EF4-FFF2-40B4-BE49-F238E27FC236}">
                <a16:creationId xmlns:a16="http://schemas.microsoft.com/office/drawing/2014/main" id="{2B22ABAA-6DC2-4004-9229-6ED8174CC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60" name="Oval 68">
            <a:extLst>
              <a:ext uri="{FF2B5EF4-FFF2-40B4-BE49-F238E27FC236}">
                <a16:creationId xmlns:a16="http://schemas.microsoft.com/office/drawing/2014/main" id="{29B8CA87-4BB6-40B8-9A9D-26CB96458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33861" name="Picture 69">
            <a:extLst>
              <a:ext uri="{FF2B5EF4-FFF2-40B4-BE49-F238E27FC236}">
                <a16:creationId xmlns:a16="http://schemas.microsoft.com/office/drawing/2014/main" id="{0F5E9F7E-D6BE-4128-98E1-0600495A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62" name="AutoShape 70">
            <a:extLst>
              <a:ext uri="{FF2B5EF4-FFF2-40B4-BE49-F238E27FC236}">
                <a16:creationId xmlns:a16="http://schemas.microsoft.com/office/drawing/2014/main" id="{9D2517AB-7447-47A4-908A-75EF2906610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63" name="Oval 71">
            <a:extLst>
              <a:ext uri="{FF2B5EF4-FFF2-40B4-BE49-F238E27FC236}">
                <a16:creationId xmlns:a16="http://schemas.microsoft.com/office/drawing/2014/main" id="{BC0BEA23-04F6-44A8-A340-0FA858C4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64" name="AutoShape 72">
            <a:extLst>
              <a:ext uri="{FF2B5EF4-FFF2-40B4-BE49-F238E27FC236}">
                <a16:creationId xmlns:a16="http://schemas.microsoft.com/office/drawing/2014/main" id="{578EE6CB-F434-4FCF-8532-FB77830DF8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65" name="Oval 73">
            <a:extLst>
              <a:ext uri="{FF2B5EF4-FFF2-40B4-BE49-F238E27FC236}">
                <a16:creationId xmlns:a16="http://schemas.microsoft.com/office/drawing/2014/main" id="{C9FB93A7-28B4-4B13-9197-5D0DF454D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66" name="AutoShape 74">
            <a:extLst>
              <a:ext uri="{FF2B5EF4-FFF2-40B4-BE49-F238E27FC236}">
                <a16:creationId xmlns:a16="http://schemas.microsoft.com/office/drawing/2014/main" id="{57FA4076-D526-4517-9739-71503C5A783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867" name="Oval 75">
            <a:extLst>
              <a:ext uri="{FF2B5EF4-FFF2-40B4-BE49-F238E27FC236}">
                <a16:creationId xmlns:a16="http://schemas.microsoft.com/office/drawing/2014/main" id="{ECBFBF8D-A057-4789-9470-D3EDA2B06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2844" name="Text Box 76">
            <a:extLst>
              <a:ext uri="{FF2B5EF4-FFF2-40B4-BE49-F238E27FC236}">
                <a16:creationId xmlns:a16="http://schemas.microsoft.com/office/drawing/2014/main" id="{B2CA201D-1BD7-47ED-87B0-5DB91F94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0825"/>
            <a:ext cx="51816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</a:rPr>
              <a:t>Οι πρώτοι Ολυμπιακοί αγώνες</a:t>
            </a:r>
            <a:endParaRPr lang="en-US" altLang="el-G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</a:rPr>
              <a:t>διεξήχθησαν</a:t>
            </a:r>
            <a:r>
              <a:rPr lang="en-US" altLang="el-GR">
                <a:solidFill>
                  <a:schemeClr val="bg1"/>
                </a:solidFill>
              </a:rPr>
              <a:t>: </a:t>
            </a:r>
            <a:r>
              <a:rPr lang="el-GR" altLang="el-GR">
                <a:solidFill>
                  <a:schemeClr val="bg1"/>
                </a:solidFill>
              </a:rPr>
              <a:t>  </a:t>
            </a:r>
          </a:p>
          <a:p>
            <a:pPr algn="ctr">
              <a:spcBef>
                <a:spcPct val="50000"/>
              </a:spcBef>
            </a:pPr>
            <a:endParaRPr lang="en-US" altLang="el-GR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utoUpdateAnimBg="0"/>
      <p:bldP spid="32783" grpId="0" autoUpdateAnimBg="0"/>
      <p:bldP spid="32784" grpId="0" autoUpdateAnimBg="0"/>
      <p:bldP spid="32785" grpId="0" autoUpdateAnimBg="0"/>
      <p:bldP spid="3284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1507F334-AE4B-4CA8-8553-9571CDD2E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9715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89E1C192-80FE-46AD-885E-1C5B58FC0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5192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20" name="Text Box 5">
            <a:extLst>
              <a:ext uri="{FF2B5EF4-FFF2-40B4-BE49-F238E27FC236}">
                <a16:creationId xmlns:a16="http://schemas.microsoft.com/office/drawing/2014/main" id="{67CBA8E8-7341-4FD7-B52A-110CF86B6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4821" name="Text Box 6">
            <a:extLst>
              <a:ext uri="{FF2B5EF4-FFF2-40B4-BE49-F238E27FC236}">
                <a16:creationId xmlns:a16="http://schemas.microsoft.com/office/drawing/2014/main" id="{B368B5DA-7481-44C2-840B-FDD6DCDF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22" name="Text Box 7">
            <a:extLst>
              <a:ext uri="{FF2B5EF4-FFF2-40B4-BE49-F238E27FC236}">
                <a16:creationId xmlns:a16="http://schemas.microsoft.com/office/drawing/2014/main" id="{93CC472B-4DE2-472B-AB8A-A931B9B4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23" name="Text Box 8">
            <a:extLst>
              <a:ext uri="{FF2B5EF4-FFF2-40B4-BE49-F238E27FC236}">
                <a16:creationId xmlns:a16="http://schemas.microsoft.com/office/drawing/2014/main" id="{90132A9B-0B8A-4C8D-BE16-A143EF551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E1EF754A-2EE4-414F-A4EC-962012EE4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25" name="Text Box 10">
            <a:extLst>
              <a:ext uri="{FF2B5EF4-FFF2-40B4-BE49-F238E27FC236}">
                <a16:creationId xmlns:a16="http://schemas.microsoft.com/office/drawing/2014/main" id="{A3F52348-070C-4757-980C-48894C4E0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4826" name="Text Box 11">
            <a:extLst>
              <a:ext uri="{FF2B5EF4-FFF2-40B4-BE49-F238E27FC236}">
                <a16:creationId xmlns:a16="http://schemas.microsoft.com/office/drawing/2014/main" id="{9AC60B0C-88E7-47A4-9630-50C654C14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27" name="Text Box 12">
            <a:extLst>
              <a:ext uri="{FF2B5EF4-FFF2-40B4-BE49-F238E27FC236}">
                <a16:creationId xmlns:a16="http://schemas.microsoft.com/office/drawing/2014/main" id="{E4AAA751-AD25-4093-B369-AAFB8DC6C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28" name="Text Box 13">
            <a:extLst>
              <a:ext uri="{FF2B5EF4-FFF2-40B4-BE49-F238E27FC236}">
                <a16:creationId xmlns:a16="http://schemas.microsoft.com/office/drawing/2014/main" id="{B663482B-5120-45FB-BB1B-F4D26C8C7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29" name="Text Box 14">
            <a:extLst>
              <a:ext uri="{FF2B5EF4-FFF2-40B4-BE49-F238E27FC236}">
                <a16:creationId xmlns:a16="http://schemas.microsoft.com/office/drawing/2014/main" id="{D2B9EC3E-BA5C-44FD-8FFC-BD77EA7A5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30" name="Text Box 15">
            <a:extLst>
              <a:ext uri="{FF2B5EF4-FFF2-40B4-BE49-F238E27FC236}">
                <a16:creationId xmlns:a16="http://schemas.microsoft.com/office/drawing/2014/main" id="{1552BB2E-1539-4E14-8ABE-F5B44FBB8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4831" name="Text Box 16">
            <a:extLst>
              <a:ext uri="{FF2B5EF4-FFF2-40B4-BE49-F238E27FC236}">
                <a16:creationId xmlns:a16="http://schemas.microsoft.com/office/drawing/2014/main" id="{6FE87A10-FB0F-4291-A569-4A779CFC8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32" name="Text Box 17">
            <a:extLst>
              <a:ext uri="{FF2B5EF4-FFF2-40B4-BE49-F238E27FC236}">
                <a16:creationId xmlns:a16="http://schemas.microsoft.com/office/drawing/2014/main" id="{E2B963FE-6FDC-4EAF-9183-CFF90CFB9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33" name="Text Box 18">
            <a:extLst>
              <a:ext uri="{FF2B5EF4-FFF2-40B4-BE49-F238E27FC236}">
                <a16:creationId xmlns:a16="http://schemas.microsoft.com/office/drawing/2014/main" id="{C37833B5-AD49-4B74-9E06-781D78E4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34" name="Text Box 19">
            <a:extLst>
              <a:ext uri="{FF2B5EF4-FFF2-40B4-BE49-F238E27FC236}">
                <a16:creationId xmlns:a16="http://schemas.microsoft.com/office/drawing/2014/main" id="{A41C0465-D903-40D3-BC01-009C631C4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35" name="Text Box 20">
            <a:extLst>
              <a:ext uri="{FF2B5EF4-FFF2-40B4-BE49-F238E27FC236}">
                <a16:creationId xmlns:a16="http://schemas.microsoft.com/office/drawing/2014/main" id="{3CD3A709-BE78-43E8-9065-BF3C6DDA6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752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4836" name="Text Box 21">
            <a:extLst>
              <a:ext uri="{FF2B5EF4-FFF2-40B4-BE49-F238E27FC236}">
                <a16:creationId xmlns:a16="http://schemas.microsoft.com/office/drawing/2014/main" id="{714F8587-8537-4F03-ABD8-4C1BBEC1D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37" name="Text Box 22">
            <a:extLst>
              <a:ext uri="{FF2B5EF4-FFF2-40B4-BE49-F238E27FC236}">
                <a16:creationId xmlns:a16="http://schemas.microsoft.com/office/drawing/2014/main" id="{CB314477-94A8-410A-9D99-77C67F16C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38" name="Text Box 23">
            <a:extLst>
              <a:ext uri="{FF2B5EF4-FFF2-40B4-BE49-F238E27FC236}">
                <a16:creationId xmlns:a16="http://schemas.microsoft.com/office/drawing/2014/main" id="{899882A1-643C-4DFA-A28B-B1BD859F4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39" name="Text Box 24">
            <a:extLst>
              <a:ext uri="{FF2B5EF4-FFF2-40B4-BE49-F238E27FC236}">
                <a16:creationId xmlns:a16="http://schemas.microsoft.com/office/drawing/2014/main" id="{6A746716-A6CF-4F4D-BA9A-80C73EBBC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40" name="Text Box 25">
            <a:extLst>
              <a:ext uri="{FF2B5EF4-FFF2-40B4-BE49-F238E27FC236}">
                <a16:creationId xmlns:a16="http://schemas.microsoft.com/office/drawing/2014/main" id="{86C7F3BF-9939-45CE-BEA4-AB32B59B8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4841" name="Text Box 26">
            <a:extLst>
              <a:ext uri="{FF2B5EF4-FFF2-40B4-BE49-F238E27FC236}">
                <a16:creationId xmlns:a16="http://schemas.microsoft.com/office/drawing/2014/main" id="{B61A4C86-D7D3-4BB4-9EEB-91E311E47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42" name="Text Box 27">
            <a:extLst>
              <a:ext uri="{FF2B5EF4-FFF2-40B4-BE49-F238E27FC236}">
                <a16:creationId xmlns:a16="http://schemas.microsoft.com/office/drawing/2014/main" id="{AFB86336-6A96-451C-9C7F-0F440F5FB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43" name="Text Box 28">
            <a:extLst>
              <a:ext uri="{FF2B5EF4-FFF2-40B4-BE49-F238E27FC236}">
                <a16:creationId xmlns:a16="http://schemas.microsoft.com/office/drawing/2014/main" id="{8FABB571-1E43-499B-B972-536BCAE8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44" name="Text Box 29">
            <a:extLst>
              <a:ext uri="{FF2B5EF4-FFF2-40B4-BE49-F238E27FC236}">
                <a16:creationId xmlns:a16="http://schemas.microsoft.com/office/drawing/2014/main" id="{2478F429-B526-45A4-8F39-02F36ECB9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45" name="Text Box 30">
            <a:extLst>
              <a:ext uri="{FF2B5EF4-FFF2-40B4-BE49-F238E27FC236}">
                <a16:creationId xmlns:a16="http://schemas.microsoft.com/office/drawing/2014/main" id="{A33C7213-58B3-439A-9938-73A842AB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34846" name="Text Box 31">
            <a:extLst>
              <a:ext uri="{FF2B5EF4-FFF2-40B4-BE49-F238E27FC236}">
                <a16:creationId xmlns:a16="http://schemas.microsoft.com/office/drawing/2014/main" id="{7F7ADE61-D73A-4B68-93C4-3CBE0EBDE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47" name="Text Box 32">
            <a:extLst>
              <a:ext uri="{FF2B5EF4-FFF2-40B4-BE49-F238E27FC236}">
                <a16:creationId xmlns:a16="http://schemas.microsoft.com/office/drawing/2014/main" id="{E9A5C139-A99C-4D36-9243-B694D810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48" name="Text Box 33">
            <a:extLst>
              <a:ext uri="{FF2B5EF4-FFF2-40B4-BE49-F238E27FC236}">
                <a16:creationId xmlns:a16="http://schemas.microsoft.com/office/drawing/2014/main" id="{C43C48D2-9955-4DD7-A57B-0A7F776A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49" name="Text Box 34">
            <a:extLst>
              <a:ext uri="{FF2B5EF4-FFF2-40B4-BE49-F238E27FC236}">
                <a16:creationId xmlns:a16="http://schemas.microsoft.com/office/drawing/2014/main" id="{1E26B06E-588C-4019-B46E-A90DC4E3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50" name="Oval 35">
            <a:extLst>
              <a:ext uri="{FF2B5EF4-FFF2-40B4-BE49-F238E27FC236}">
                <a16:creationId xmlns:a16="http://schemas.microsoft.com/office/drawing/2014/main" id="{9EB076A9-B567-4C9A-ADB1-994ED8315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51" name="Oval 36">
            <a:extLst>
              <a:ext uri="{FF2B5EF4-FFF2-40B4-BE49-F238E27FC236}">
                <a16:creationId xmlns:a16="http://schemas.microsoft.com/office/drawing/2014/main" id="{E738B219-E737-408D-920D-092314583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52" name="Oval 37">
            <a:extLst>
              <a:ext uri="{FF2B5EF4-FFF2-40B4-BE49-F238E27FC236}">
                <a16:creationId xmlns:a16="http://schemas.microsoft.com/office/drawing/2014/main" id="{D9036E89-0E81-4C32-840E-9BD372CE6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53" name="Oval 38">
            <a:extLst>
              <a:ext uri="{FF2B5EF4-FFF2-40B4-BE49-F238E27FC236}">
                <a16:creationId xmlns:a16="http://schemas.microsoft.com/office/drawing/2014/main" id="{175D3699-992A-495B-9D8C-01B75464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54" name="Oval 39">
            <a:extLst>
              <a:ext uri="{FF2B5EF4-FFF2-40B4-BE49-F238E27FC236}">
                <a16:creationId xmlns:a16="http://schemas.microsoft.com/office/drawing/2014/main" id="{04EFE9C1-1A02-467A-8C74-74A0855BB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55" name="Oval 40">
            <a:extLst>
              <a:ext uri="{FF2B5EF4-FFF2-40B4-BE49-F238E27FC236}">
                <a16:creationId xmlns:a16="http://schemas.microsoft.com/office/drawing/2014/main" id="{ECB03F9B-E128-4DC7-B48D-8E3E862A4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56" name="Oval 41">
            <a:extLst>
              <a:ext uri="{FF2B5EF4-FFF2-40B4-BE49-F238E27FC236}">
                <a16:creationId xmlns:a16="http://schemas.microsoft.com/office/drawing/2014/main" id="{DCF0BA75-22ED-4F7D-A0B9-72CCCBB5B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57" name="Oval 42">
            <a:extLst>
              <a:ext uri="{FF2B5EF4-FFF2-40B4-BE49-F238E27FC236}">
                <a16:creationId xmlns:a16="http://schemas.microsoft.com/office/drawing/2014/main" id="{774D2A25-CE51-4F00-8208-B268E65BF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58" name="Oval 43">
            <a:extLst>
              <a:ext uri="{FF2B5EF4-FFF2-40B4-BE49-F238E27FC236}">
                <a16:creationId xmlns:a16="http://schemas.microsoft.com/office/drawing/2014/main" id="{5A0288D1-67F6-4683-9E36-F2610CFDB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59" name="Oval 44">
            <a:extLst>
              <a:ext uri="{FF2B5EF4-FFF2-40B4-BE49-F238E27FC236}">
                <a16:creationId xmlns:a16="http://schemas.microsoft.com/office/drawing/2014/main" id="{46C2D170-2302-448D-BAA3-2DF8CB2D3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34860" name="Oval 45">
            <a:extLst>
              <a:ext uri="{FF2B5EF4-FFF2-40B4-BE49-F238E27FC236}">
                <a16:creationId xmlns:a16="http://schemas.microsoft.com/office/drawing/2014/main" id="{B27EDC1F-9123-4FEA-922D-60E4CC0F3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61" name="Oval 46">
            <a:extLst>
              <a:ext uri="{FF2B5EF4-FFF2-40B4-BE49-F238E27FC236}">
                <a16:creationId xmlns:a16="http://schemas.microsoft.com/office/drawing/2014/main" id="{015F9B65-D182-43EC-89FF-924F89B08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62" name="Oval 47">
            <a:extLst>
              <a:ext uri="{FF2B5EF4-FFF2-40B4-BE49-F238E27FC236}">
                <a16:creationId xmlns:a16="http://schemas.microsoft.com/office/drawing/2014/main" id="{CE7C8D43-7AD8-40DE-A59E-B51BEF048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63" name="Oval 48">
            <a:extLst>
              <a:ext uri="{FF2B5EF4-FFF2-40B4-BE49-F238E27FC236}">
                <a16:creationId xmlns:a16="http://schemas.microsoft.com/office/drawing/2014/main" id="{3029323B-28E7-4F47-B659-780E574D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64" name="Oval 49">
            <a:extLst>
              <a:ext uri="{FF2B5EF4-FFF2-40B4-BE49-F238E27FC236}">
                <a16:creationId xmlns:a16="http://schemas.microsoft.com/office/drawing/2014/main" id="{C447713B-A449-44AC-945A-720B3102D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" name="Slide 31">
            <a:hlinkClick r:id="" action="ppaction://media"/>
            <a:extLst>
              <a:ext uri="{FF2B5EF4-FFF2-40B4-BE49-F238E27FC236}">
                <a16:creationId xmlns:a16="http://schemas.microsoft.com/office/drawing/2014/main" id="{B9EB1139-A01C-4B90-8565-68BEC44DD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266" y="605953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10C0CA2B-5F6E-47D7-B534-AFD251FC0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43" name="AutoShape 4">
            <a:extLst>
              <a:ext uri="{FF2B5EF4-FFF2-40B4-BE49-F238E27FC236}">
                <a16:creationId xmlns:a16="http://schemas.microsoft.com/office/drawing/2014/main" id="{4DA56413-5FC5-47C1-893F-B6CECE01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96" name="AutoShape 80">
            <a:extLst>
              <a:ext uri="{FF2B5EF4-FFF2-40B4-BE49-F238E27FC236}">
                <a16:creationId xmlns:a16="http://schemas.microsoft.com/office/drawing/2014/main" id="{10FC5639-CB49-4C87-A2EA-4A1960029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95838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35845" name="AutoShape 5">
            <a:extLst>
              <a:ext uri="{FF2B5EF4-FFF2-40B4-BE49-F238E27FC236}">
                <a16:creationId xmlns:a16="http://schemas.microsoft.com/office/drawing/2014/main" id="{46CE553F-892E-49F4-A2B8-136904E38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46" name="AutoShape 6">
            <a:extLst>
              <a:ext uri="{FF2B5EF4-FFF2-40B4-BE49-F238E27FC236}">
                <a16:creationId xmlns:a16="http://schemas.microsoft.com/office/drawing/2014/main" id="{7D8E9381-E7D8-4901-ABA3-18F1A1705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47" name="AutoShape 7">
            <a:extLst>
              <a:ext uri="{FF2B5EF4-FFF2-40B4-BE49-F238E27FC236}">
                <a16:creationId xmlns:a16="http://schemas.microsoft.com/office/drawing/2014/main" id="{A2A18FA8-2552-43BB-9809-C69B93C8B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B73B3DDC-1F0F-45CC-97A7-8BE0E4F955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DBE3DFFD-6E54-46BB-941C-CB1A5F6CC1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5850" name="Line 10">
            <a:extLst>
              <a:ext uri="{FF2B5EF4-FFF2-40B4-BE49-F238E27FC236}">
                <a16:creationId xmlns:a16="http://schemas.microsoft.com/office/drawing/2014/main" id="{D59A38C8-C363-4CC3-A0CF-881928A234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5851" name="Line 11">
            <a:extLst>
              <a:ext uri="{FF2B5EF4-FFF2-40B4-BE49-F238E27FC236}">
                <a16:creationId xmlns:a16="http://schemas.microsoft.com/office/drawing/2014/main" id="{CA053BF1-A56E-435B-B502-1955BB8F90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5852" name="Line 12">
            <a:extLst>
              <a:ext uri="{FF2B5EF4-FFF2-40B4-BE49-F238E27FC236}">
                <a16:creationId xmlns:a16="http://schemas.microsoft.com/office/drawing/2014/main" id="{27F8F574-3D1E-403E-93E0-8826181347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5853" name="Line 13">
            <a:extLst>
              <a:ext uri="{FF2B5EF4-FFF2-40B4-BE49-F238E27FC236}">
                <a16:creationId xmlns:a16="http://schemas.microsoft.com/office/drawing/2014/main" id="{C73502A7-7AEA-40AA-9348-5E97CEAB39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4830" name="Text Box 14">
            <a:extLst>
              <a:ext uri="{FF2B5EF4-FFF2-40B4-BE49-F238E27FC236}">
                <a16:creationId xmlns:a16="http://schemas.microsoft.com/office/drawing/2014/main" id="{E3E9F8E9-B52D-489C-8ED9-7C8249A69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 7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παίκτες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894785FF-80E4-4823-922D-10F935B39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3713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8 παίκτες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32" name="Text Box 16">
            <a:extLst>
              <a:ext uri="{FF2B5EF4-FFF2-40B4-BE49-F238E27FC236}">
                <a16:creationId xmlns:a16="http://schemas.microsoft.com/office/drawing/2014/main" id="{83DDA0DA-79A0-4874-8331-CA2ACE0A8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3759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B: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3 παίκτες </a:t>
            </a:r>
            <a:endParaRPr lang="en-US" altLang="el-GR">
              <a:solidFill>
                <a:srgbClr val="FFCC00"/>
              </a:solidFill>
            </a:endParaRPr>
          </a:p>
          <a:p>
            <a:pPr>
              <a:spcBef>
                <a:spcPct val="50000"/>
              </a:spcBef>
            </a:pP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4833" name="Text Box 17">
            <a:extLst>
              <a:ext uri="{FF2B5EF4-FFF2-40B4-BE49-F238E27FC236}">
                <a16:creationId xmlns:a16="http://schemas.microsoft.com/office/drawing/2014/main" id="{7DF3B458-10C1-4530-83EC-526475483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2971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10 παίκτες </a:t>
            </a:r>
            <a:endParaRPr lang="en-US" altLang="el-GR">
              <a:solidFill>
                <a:srgbClr val="FFCC00"/>
              </a:solidFill>
            </a:endParaRPr>
          </a:p>
          <a:p>
            <a:pPr>
              <a:spcBef>
                <a:spcPct val="50000"/>
              </a:spcBef>
            </a:pP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58" name="Oval 18">
            <a:extLst>
              <a:ext uri="{FF2B5EF4-FFF2-40B4-BE49-F238E27FC236}">
                <a16:creationId xmlns:a16="http://schemas.microsoft.com/office/drawing/2014/main" id="{23D6F53F-FD9B-452D-8A4A-45E3E3A76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59" name="Oval 19">
            <a:extLst>
              <a:ext uri="{FF2B5EF4-FFF2-40B4-BE49-F238E27FC236}">
                <a16:creationId xmlns:a16="http://schemas.microsoft.com/office/drawing/2014/main" id="{F940C8F2-4698-4E27-BCC0-DCC02367A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60" name="Oval 20">
            <a:extLst>
              <a:ext uri="{FF2B5EF4-FFF2-40B4-BE49-F238E27FC236}">
                <a16:creationId xmlns:a16="http://schemas.microsoft.com/office/drawing/2014/main" id="{4526DA67-D35E-42C1-BAF2-13E621CC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61" name="Text Box 21">
            <a:extLst>
              <a:ext uri="{FF2B5EF4-FFF2-40B4-BE49-F238E27FC236}">
                <a16:creationId xmlns:a16="http://schemas.microsoft.com/office/drawing/2014/main" id="{73AC7EB4-4815-4111-BC6E-0E42908BD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5862" name="Rectangle 22">
            <a:extLst>
              <a:ext uri="{FF2B5EF4-FFF2-40B4-BE49-F238E27FC236}">
                <a16:creationId xmlns:a16="http://schemas.microsoft.com/office/drawing/2014/main" id="{B49F3914-79A0-46C2-AFA8-E997FE7E9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63" name="Rectangle 29">
            <a:extLst>
              <a:ext uri="{FF2B5EF4-FFF2-40B4-BE49-F238E27FC236}">
                <a16:creationId xmlns:a16="http://schemas.microsoft.com/office/drawing/2014/main" id="{28C37930-A0C5-44AE-9476-0991A0A5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4064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64" name="Text Box 23">
            <a:extLst>
              <a:ext uri="{FF2B5EF4-FFF2-40B4-BE49-F238E27FC236}">
                <a16:creationId xmlns:a16="http://schemas.microsoft.com/office/drawing/2014/main" id="{5CA9A482-F23D-44AC-8F72-963031F0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5865" name="Text Box 24">
            <a:extLst>
              <a:ext uri="{FF2B5EF4-FFF2-40B4-BE49-F238E27FC236}">
                <a16:creationId xmlns:a16="http://schemas.microsoft.com/office/drawing/2014/main" id="{9EEB62ED-FBE0-4343-9BA6-C4250554B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66" name="Text Box 25">
            <a:extLst>
              <a:ext uri="{FF2B5EF4-FFF2-40B4-BE49-F238E27FC236}">
                <a16:creationId xmlns:a16="http://schemas.microsoft.com/office/drawing/2014/main" id="{86161D8C-8920-4BF3-89F5-972BB90FE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67" name="Text Box 26">
            <a:extLst>
              <a:ext uri="{FF2B5EF4-FFF2-40B4-BE49-F238E27FC236}">
                <a16:creationId xmlns:a16="http://schemas.microsoft.com/office/drawing/2014/main" id="{E7E882DF-E73B-42DF-B20F-5144F652C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68" name="Text Box 27">
            <a:extLst>
              <a:ext uri="{FF2B5EF4-FFF2-40B4-BE49-F238E27FC236}">
                <a16:creationId xmlns:a16="http://schemas.microsoft.com/office/drawing/2014/main" id="{1605981F-9AE5-471E-BC9C-974561025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69" name="Text Box 28">
            <a:extLst>
              <a:ext uri="{FF2B5EF4-FFF2-40B4-BE49-F238E27FC236}">
                <a16:creationId xmlns:a16="http://schemas.microsoft.com/office/drawing/2014/main" id="{C3AD4B4B-3F44-434D-BFB6-A345CE53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5870" name="Text Box 30">
            <a:extLst>
              <a:ext uri="{FF2B5EF4-FFF2-40B4-BE49-F238E27FC236}">
                <a16:creationId xmlns:a16="http://schemas.microsoft.com/office/drawing/2014/main" id="{E3854972-8735-4D29-AC8D-8B1083167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71" name="Text Box 31">
            <a:extLst>
              <a:ext uri="{FF2B5EF4-FFF2-40B4-BE49-F238E27FC236}">
                <a16:creationId xmlns:a16="http://schemas.microsoft.com/office/drawing/2014/main" id="{7E7AA080-05EC-4CED-BAED-9F313D850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72" name="Text Box 32">
            <a:extLst>
              <a:ext uri="{FF2B5EF4-FFF2-40B4-BE49-F238E27FC236}">
                <a16:creationId xmlns:a16="http://schemas.microsoft.com/office/drawing/2014/main" id="{CD287BC5-904C-45AA-AC76-1B20E29D8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73" name="Text Box 33">
            <a:extLst>
              <a:ext uri="{FF2B5EF4-FFF2-40B4-BE49-F238E27FC236}">
                <a16:creationId xmlns:a16="http://schemas.microsoft.com/office/drawing/2014/main" id="{C686D60F-E507-48C3-9F4A-3DEDDECC5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74" name="Text Box 34">
            <a:extLst>
              <a:ext uri="{FF2B5EF4-FFF2-40B4-BE49-F238E27FC236}">
                <a16:creationId xmlns:a16="http://schemas.microsoft.com/office/drawing/2014/main" id="{78A84095-FCE7-4831-A930-B9AC5D3B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5875" name="Text Box 35">
            <a:extLst>
              <a:ext uri="{FF2B5EF4-FFF2-40B4-BE49-F238E27FC236}">
                <a16:creationId xmlns:a16="http://schemas.microsoft.com/office/drawing/2014/main" id="{5AD9954D-A3D3-4615-9968-CB4C729C8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76" name="Text Box 36">
            <a:extLst>
              <a:ext uri="{FF2B5EF4-FFF2-40B4-BE49-F238E27FC236}">
                <a16:creationId xmlns:a16="http://schemas.microsoft.com/office/drawing/2014/main" id="{0DD899F3-F9B2-4E1E-AF0A-F64443138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77" name="Text Box 37">
            <a:extLst>
              <a:ext uri="{FF2B5EF4-FFF2-40B4-BE49-F238E27FC236}">
                <a16:creationId xmlns:a16="http://schemas.microsoft.com/office/drawing/2014/main" id="{D5F5969E-A472-4548-ADE8-4BDB6D59D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78" name="Text Box 38">
            <a:extLst>
              <a:ext uri="{FF2B5EF4-FFF2-40B4-BE49-F238E27FC236}">
                <a16:creationId xmlns:a16="http://schemas.microsoft.com/office/drawing/2014/main" id="{213A2CEA-A62D-45A9-B88F-E0A04A439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79" name="Text Box 39">
            <a:extLst>
              <a:ext uri="{FF2B5EF4-FFF2-40B4-BE49-F238E27FC236}">
                <a16:creationId xmlns:a16="http://schemas.microsoft.com/office/drawing/2014/main" id="{2C14DC11-39EE-40DA-8518-0C949A731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€1000000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5880" name="Text Box 40">
            <a:extLst>
              <a:ext uri="{FF2B5EF4-FFF2-40B4-BE49-F238E27FC236}">
                <a16:creationId xmlns:a16="http://schemas.microsoft.com/office/drawing/2014/main" id="{90292497-370B-4BF5-B051-FCCBC9B3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81" name="Text Box 41">
            <a:extLst>
              <a:ext uri="{FF2B5EF4-FFF2-40B4-BE49-F238E27FC236}">
                <a16:creationId xmlns:a16="http://schemas.microsoft.com/office/drawing/2014/main" id="{9103CC1C-0DBB-407B-8B67-69ADA6654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82" name="Text Box 42">
            <a:extLst>
              <a:ext uri="{FF2B5EF4-FFF2-40B4-BE49-F238E27FC236}">
                <a16:creationId xmlns:a16="http://schemas.microsoft.com/office/drawing/2014/main" id="{F4944C8A-6971-4C4B-A246-1C1BB9CBA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83" name="Text Box 43">
            <a:extLst>
              <a:ext uri="{FF2B5EF4-FFF2-40B4-BE49-F238E27FC236}">
                <a16:creationId xmlns:a16="http://schemas.microsoft.com/office/drawing/2014/main" id="{D4A08871-1ADE-4149-902F-187046BBF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84" name="Text Box 44">
            <a:extLst>
              <a:ext uri="{FF2B5EF4-FFF2-40B4-BE49-F238E27FC236}">
                <a16:creationId xmlns:a16="http://schemas.microsoft.com/office/drawing/2014/main" id="{729453FF-A810-47B2-BE8B-6A9BB798E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5885" name="Text Box 45">
            <a:extLst>
              <a:ext uri="{FF2B5EF4-FFF2-40B4-BE49-F238E27FC236}">
                <a16:creationId xmlns:a16="http://schemas.microsoft.com/office/drawing/2014/main" id="{7504FB2C-40CF-4FB7-A8E4-265897B05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86" name="Text Box 46">
            <a:extLst>
              <a:ext uri="{FF2B5EF4-FFF2-40B4-BE49-F238E27FC236}">
                <a16:creationId xmlns:a16="http://schemas.microsoft.com/office/drawing/2014/main" id="{7DED411A-976A-4550-888B-454D92922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87" name="Text Box 47">
            <a:extLst>
              <a:ext uri="{FF2B5EF4-FFF2-40B4-BE49-F238E27FC236}">
                <a16:creationId xmlns:a16="http://schemas.microsoft.com/office/drawing/2014/main" id="{BC5BE0C3-C2F6-4C20-B5B1-127EE751B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88" name="Text Box 48">
            <a:extLst>
              <a:ext uri="{FF2B5EF4-FFF2-40B4-BE49-F238E27FC236}">
                <a16:creationId xmlns:a16="http://schemas.microsoft.com/office/drawing/2014/main" id="{590ECBCE-09C8-435F-A030-E8F79F33F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89" name="Text Box 49">
            <a:extLst>
              <a:ext uri="{FF2B5EF4-FFF2-40B4-BE49-F238E27FC236}">
                <a16:creationId xmlns:a16="http://schemas.microsoft.com/office/drawing/2014/main" id="{C02287FC-7044-4FD2-9B89-B9EC7E070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35890" name="Text Box 50">
            <a:extLst>
              <a:ext uri="{FF2B5EF4-FFF2-40B4-BE49-F238E27FC236}">
                <a16:creationId xmlns:a16="http://schemas.microsoft.com/office/drawing/2014/main" id="{24F30DCE-FF79-497F-B272-04168415A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91" name="Text Box 51">
            <a:extLst>
              <a:ext uri="{FF2B5EF4-FFF2-40B4-BE49-F238E27FC236}">
                <a16:creationId xmlns:a16="http://schemas.microsoft.com/office/drawing/2014/main" id="{D442F342-D701-4F74-BE7E-5D8A3A1F0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92" name="Text Box 52">
            <a:extLst>
              <a:ext uri="{FF2B5EF4-FFF2-40B4-BE49-F238E27FC236}">
                <a16:creationId xmlns:a16="http://schemas.microsoft.com/office/drawing/2014/main" id="{9C498A53-07C5-40C0-A620-1DB4A853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93" name="Text Box 53">
            <a:extLst>
              <a:ext uri="{FF2B5EF4-FFF2-40B4-BE49-F238E27FC236}">
                <a16:creationId xmlns:a16="http://schemas.microsoft.com/office/drawing/2014/main" id="{34A85AB8-9FC6-417C-BACC-EDD76AFA9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5894" name="Oval 54">
            <a:extLst>
              <a:ext uri="{FF2B5EF4-FFF2-40B4-BE49-F238E27FC236}">
                <a16:creationId xmlns:a16="http://schemas.microsoft.com/office/drawing/2014/main" id="{937FF85B-4447-4316-9625-C1A5F0435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95" name="Oval 55">
            <a:extLst>
              <a:ext uri="{FF2B5EF4-FFF2-40B4-BE49-F238E27FC236}">
                <a16:creationId xmlns:a16="http://schemas.microsoft.com/office/drawing/2014/main" id="{573E96A6-6975-4FDA-B4B0-26C35DDD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96" name="Oval 56">
            <a:extLst>
              <a:ext uri="{FF2B5EF4-FFF2-40B4-BE49-F238E27FC236}">
                <a16:creationId xmlns:a16="http://schemas.microsoft.com/office/drawing/2014/main" id="{C0F8A903-5760-4B2F-87E2-0A72CD541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97" name="Oval 57">
            <a:extLst>
              <a:ext uri="{FF2B5EF4-FFF2-40B4-BE49-F238E27FC236}">
                <a16:creationId xmlns:a16="http://schemas.microsoft.com/office/drawing/2014/main" id="{A8E591A3-0723-468F-802C-4E40EB2C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98" name="Oval 58">
            <a:extLst>
              <a:ext uri="{FF2B5EF4-FFF2-40B4-BE49-F238E27FC236}">
                <a16:creationId xmlns:a16="http://schemas.microsoft.com/office/drawing/2014/main" id="{4FEE6AF1-9330-47B3-AA94-BF9B85C87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899" name="Oval 59">
            <a:extLst>
              <a:ext uri="{FF2B5EF4-FFF2-40B4-BE49-F238E27FC236}">
                <a16:creationId xmlns:a16="http://schemas.microsoft.com/office/drawing/2014/main" id="{B95193CD-401D-4871-AB24-7ABD7EA4D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900" name="Oval 60">
            <a:extLst>
              <a:ext uri="{FF2B5EF4-FFF2-40B4-BE49-F238E27FC236}">
                <a16:creationId xmlns:a16="http://schemas.microsoft.com/office/drawing/2014/main" id="{8759065E-F3FC-4D1E-8E67-967840AD5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901" name="Oval 61">
            <a:extLst>
              <a:ext uri="{FF2B5EF4-FFF2-40B4-BE49-F238E27FC236}">
                <a16:creationId xmlns:a16="http://schemas.microsoft.com/office/drawing/2014/main" id="{B087443E-E401-43F5-B2AA-EBEF4084B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902" name="Oval 62">
            <a:extLst>
              <a:ext uri="{FF2B5EF4-FFF2-40B4-BE49-F238E27FC236}">
                <a16:creationId xmlns:a16="http://schemas.microsoft.com/office/drawing/2014/main" id="{A2F6F0F7-E2CF-45BA-8631-9EAB78EDB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903" name="Oval 63">
            <a:extLst>
              <a:ext uri="{FF2B5EF4-FFF2-40B4-BE49-F238E27FC236}">
                <a16:creationId xmlns:a16="http://schemas.microsoft.com/office/drawing/2014/main" id="{D1BC6740-6603-4996-BD42-AF5033B3D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35904" name="Oval 64">
            <a:extLst>
              <a:ext uri="{FF2B5EF4-FFF2-40B4-BE49-F238E27FC236}">
                <a16:creationId xmlns:a16="http://schemas.microsoft.com/office/drawing/2014/main" id="{B1AC6050-63B3-44E5-81F3-F1DE69DD6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905" name="Oval 65">
            <a:extLst>
              <a:ext uri="{FF2B5EF4-FFF2-40B4-BE49-F238E27FC236}">
                <a16:creationId xmlns:a16="http://schemas.microsoft.com/office/drawing/2014/main" id="{49495673-C0D0-4A1D-880B-17608356E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906" name="Oval 66">
            <a:extLst>
              <a:ext uri="{FF2B5EF4-FFF2-40B4-BE49-F238E27FC236}">
                <a16:creationId xmlns:a16="http://schemas.microsoft.com/office/drawing/2014/main" id="{699D38B9-A574-4C1F-ACC4-6783DE17C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907" name="Oval 67">
            <a:extLst>
              <a:ext uri="{FF2B5EF4-FFF2-40B4-BE49-F238E27FC236}">
                <a16:creationId xmlns:a16="http://schemas.microsoft.com/office/drawing/2014/main" id="{3E3267A8-A6BA-4E2D-95F0-D4C9938F3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908" name="Oval 68">
            <a:extLst>
              <a:ext uri="{FF2B5EF4-FFF2-40B4-BE49-F238E27FC236}">
                <a16:creationId xmlns:a16="http://schemas.microsoft.com/office/drawing/2014/main" id="{8E17F266-7657-4883-BB03-DB882AC45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35909" name="Picture 69">
            <a:extLst>
              <a:ext uri="{FF2B5EF4-FFF2-40B4-BE49-F238E27FC236}">
                <a16:creationId xmlns:a16="http://schemas.microsoft.com/office/drawing/2014/main" id="{320AA396-7708-43C8-819C-BECF3DC55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10" name="AutoShape 70">
            <a:extLst>
              <a:ext uri="{FF2B5EF4-FFF2-40B4-BE49-F238E27FC236}">
                <a16:creationId xmlns:a16="http://schemas.microsoft.com/office/drawing/2014/main" id="{8847E7FA-AE20-419E-AA70-175FD87F276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911" name="Oval 71">
            <a:extLst>
              <a:ext uri="{FF2B5EF4-FFF2-40B4-BE49-F238E27FC236}">
                <a16:creationId xmlns:a16="http://schemas.microsoft.com/office/drawing/2014/main" id="{A7B55EE4-544D-42FF-847D-14E168FA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912" name="AutoShape 72">
            <a:extLst>
              <a:ext uri="{FF2B5EF4-FFF2-40B4-BE49-F238E27FC236}">
                <a16:creationId xmlns:a16="http://schemas.microsoft.com/office/drawing/2014/main" id="{62732B69-1BA5-4036-ABC1-044BC79BED7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913" name="Oval 73">
            <a:extLst>
              <a:ext uri="{FF2B5EF4-FFF2-40B4-BE49-F238E27FC236}">
                <a16:creationId xmlns:a16="http://schemas.microsoft.com/office/drawing/2014/main" id="{ED56BC7E-1E91-4447-A3F9-9A42C135E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914" name="AutoShape 74">
            <a:extLst>
              <a:ext uri="{FF2B5EF4-FFF2-40B4-BE49-F238E27FC236}">
                <a16:creationId xmlns:a16="http://schemas.microsoft.com/office/drawing/2014/main" id="{D1EB22B4-FEBC-46B2-9CB3-A2A8843E70D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5915" name="Oval 75">
            <a:extLst>
              <a:ext uri="{FF2B5EF4-FFF2-40B4-BE49-F238E27FC236}">
                <a16:creationId xmlns:a16="http://schemas.microsoft.com/office/drawing/2014/main" id="{EAD9FC0E-50CF-4998-9061-072BBE416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4892" name="Text Box 76">
            <a:extLst>
              <a:ext uri="{FF2B5EF4-FFF2-40B4-BE49-F238E27FC236}">
                <a16:creationId xmlns:a16="http://schemas.microsoft.com/office/drawing/2014/main" id="{7B9C227C-347C-47EA-8F43-4F3423713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25425"/>
            <a:ext cx="51816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>
                <a:solidFill>
                  <a:schemeClr val="bg1"/>
                </a:solidFill>
              </a:rPr>
              <a:t>Ένας αγώνας ποδοσφαίρου διακόπτεται όταν μια ομάδα μείνει με κάτω από</a:t>
            </a:r>
            <a:r>
              <a:rPr lang="en-US" altLang="el-GR" sz="3200">
                <a:solidFill>
                  <a:schemeClr val="bg1"/>
                </a:solidFill>
              </a:rPr>
              <a:t>:</a:t>
            </a:r>
            <a:endParaRPr lang="el-GR" altLang="el-GR" sz="3200">
              <a:solidFill>
                <a:schemeClr val="bg1"/>
              </a:solidFill>
            </a:endParaRPr>
          </a:p>
          <a:p>
            <a:endParaRPr lang="en-US" altLang="el-GR" sz="320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l-GR" altLang="el-GR" sz="3200">
                <a:solidFill>
                  <a:schemeClr val="bg1"/>
                </a:solidFill>
              </a:rPr>
              <a:t> </a:t>
            </a:r>
            <a:endParaRPr lang="en-US" altLang="el-GR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96" grpId="0" animBg="1"/>
      <p:bldP spid="34830" grpId="0" autoUpdateAnimBg="0"/>
      <p:bldP spid="34831" grpId="0" autoUpdateAnimBg="0"/>
      <p:bldP spid="34832" grpId="0" autoUpdateAnimBg="0"/>
      <p:bldP spid="34833" grpId="0" autoUpdateAnimBg="0"/>
      <p:bldP spid="3489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0A1BEEF0-4FC5-4C3A-A8F4-B6CD79818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59715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76E9410-9D91-4865-B3AC-7F5244DA4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11906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892" name="Text Box 5">
            <a:extLst>
              <a:ext uri="{FF2B5EF4-FFF2-40B4-BE49-F238E27FC236}">
                <a16:creationId xmlns:a16="http://schemas.microsoft.com/office/drawing/2014/main" id="{01262622-1E01-4E0A-B7EE-5286DC001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7893" name="Text Box 6">
            <a:extLst>
              <a:ext uri="{FF2B5EF4-FFF2-40B4-BE49-F238E27FC236}">
                <a16:creationId xmlns:a16="http://schemas.microsoft.com/office/drawing/2014/main" id="{A2DF66A0-83A7-4838-98E9-7BAB7086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894" name="Text Box 7">
            <a:extLst>
              <a:ext uri="{FF2B5EF4-FFF2-40B4-BE49-F238E27FC236}">
                <a16:creationId xmlns:a16="http://schemas.microsoft.com/office/drawing/2014/main" id="{DBE10F3B-7910-4293-BD43-A85BB87BD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895" name="Text Box 8">
            <a:extLst>
              <a:ext uri="{FF2B5EF4-FFF2-40B4-BE49-F238E27FC236}">
                <a16:creationId xmlns:a16="http://schemas.microsoft.com/office/drawing/2014/main" id="{6C6E715E-6711-4A38-BAB2-76A1908EA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896" name="Text Box 9">
            <a:extLst>
              <a:ext uri="{FF2B5EF4-FFF2-40B4-BE49-F238E27FC236}">
                <a16:creationId xmlns:a16="http://schemas.microsoft.com/office/drawing/2014/main" id="{DF3A9BB1-E687-4D1B-9D98-00E28D49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897" name="Text Box 10">
            <a:extLst>
              <a:ext uri="{FF2B5EF4-FFF2-40B4-BE49-F238E27FC236}">
                <a16:creationId xmlns:a16="http://schemas.microsoft.com/office/drawing/2014/main" id="{A4D9EDA6-D917-4484-87BD-99739691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7898" name="Text Box 11">
            <a:extLst>
              <a:ext uri="{FF2B5EF4-FFF2-40B4-BE49-F238E27FC236}">
                <a16:creationId xmlns:a16="http://schemas.microsoft.com/office/drawing/2014/main" id="{3DE35E42-0B8F-4F78-BCD9-F2FB992A1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899" name="Text Box 12">
            <a:extLst>
              <a:ext uri="{FF2B5EF4-FFF2-40B4-BE49-F238E27FC236}">
                <a16:creationId xmlns:a16="http://schemas.microsoft.com/office/drawing/2014/main" id="{F66EA9C9-6503-49A5-8BFE-CEFCF2176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00" name="Text Box 13">
            <a:extLst>
              <a:ext uri="{FF2B5EF4-FFF2-40B4-BE49-F238E27FC236}">
                <a16:creationId xmlns:a16="http://schemas.microsoft.com/office/drawing/2014/main" id="{72829C58-6066-4C07-812B-0D64C3BF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01" name="Text Box 14">
            <a:extLst>
              <a:ext uri="{FF2B5EF4-FFF2-40B4-BE49-F238E27FC236}">
                <a16:creationId xmlns:a16="http://schemas.microsoft.com/office/drawing/2014/main" id="{AAA991DE-12F8-4DCA-A51D-11A0EC12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02" name="Text Box 15">
            <a:extLst>
              <a:ext uri="{FF2B5EF4-FFF2-40B4-BE49-F238E27FC236}">
                <a16:creationId xmlns:a16="http://schemas.microsoft.com/office/drawing/2014/main" id="{70E5058C-B419-4330-B610-B218C7531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7903" name="Text Box 16">
            <a:extLst>
              <a:ext uri="{FF2B5EF4-FFF2-40B4-BE49-F238E27FC236}">
                <a16:creationId xmlns:a16="http://schemas.microsoft.com/office/drawing/2014/main" id="{5C7D8076-7B52-446C-ADCE-C06A8924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04" name="Text Box 17">
            <a:extLst>
              <a:ext uri="{FF2B5EF4-FFF2-40B4-BE49-F238E27FC236}">
                <a16:creationId xmlns:a16="http://schemas.microsoft.com/office/drawing/2014/main" id="{248BBDDF-7846-4A70-BA62-FFF2A3558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05" name="Text Box 18">
            <a:extLst>
              <a:ext uri="{FF2B5EF4-FFF2-40B4-BE49-F238E27FC236}">
                <a16:creationId xmlns:a16="http://schemas.microsoft.com/office/drawing/2014/main" id="{710F702D-9154-4AE3-ABF1-4D95762C2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06" name="Text Box 19">
            <a:extLst>
              <a:ext uri="{FF2B5EF4-FFF2-40B4-BE49-F238E27FC236}">
                <a16:creationId xmlns:a16="http://schemas.microsoft.com/office/drawing/2014/main" id="{636D1F4A-5BAA-40ED-A40E-5F7CE0E1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07" name="Text Box 20">
            <a:extLst>
              <a:ext uri="{FF2B5EF4-FFF2-40B4-BE49-F238E27FC236}">
                <a16:creationId xmlns:a16="http://schemas.microsoft.com/office/drawing/2014/main" id="{BB98369F-0954-43E8-A8D2-272F9AA4F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1127125"/>
            <a:ext cx="17176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7908" name="Text Box 21">
            <a:extLst>
              <a:ext uri="{FF2B5EF4-FFF2-40B4-BE49-F238E27FC236}">
                <a16:creationId xmlns:a16="http://schemas.microsoft.com/office/drawing/2014/main" id="{9855F9E4-58AB-4F26-9FD9-F3531E437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09" name="Text Box 22">
            <a:extLst>
              <a:ext uri="{FF2B5EF4-FFF2-40B4-BE49-F238E27FC236}">
                <a16:creationId xmlns:a16="http://schemas.microsoft.com/office/drawing/2014/main" id="{4F15618F-33D2-4264-93BD-F19D5A003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10" name="Text Box 23">
            <a:extLst>
              <a:ext uri="{FF2B5EF4-FFF2-40B4-BE49-F238E27FC236}">
                <a16:creationId xmlns:a16="http://schemas.microsoft.com/office/drawing/2014/main" id="{949E193B-AC1C-4B39-8C64-8E3F337A4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11" name="Text Box 24">
            <a:extLst>
              <a:ext uri="{FF2B5EF4-FFF2-40B4-BE49-F238E27FC236}">
                <a16:creationId xmlns:a16="http://schemas.microsoft.com/office/drawing/2014/main" id="{30273AF1-4C35-4719-8089-4B985E079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12" name="Text Box 25">
            <a:extLst>
              <a:ext uri="{FF2B5EF4-FFF2-40B4-BE49-F238E27FC236}">
                <a16:creationId xmlns:a16="http://schemas.microsoft.com/office/drawing/2014/main" id="{DC2D850E-5722-4B9D-895E-7F58C70F4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7913" name="Text Box 26">
            <a:extLst>
              <a:ext uri="{FF2B5EF4-FFF2-40B4-BE49-F238E27FC236}">
                <a16:creationId xmlns:a16="http://schemas.microsoft.com/office/drawing/2014/main" id="{5893DD8E-22A9-4D73-B5C8-861E7AE8F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14" name="Text Box 27">
            <a:extLst>
              <a:ext uri="{FF2B5EF4-FFF2-40B4-BE49-F238E27FC236}">
                <a16:creationId xmlns:a16="http://schemas.microsoft.com/office/drawing/2014/main" id="{71B1A04F-A9B7-4716-8F83-E4120E028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15" name="Text Box 28">
            <a:extLst>
              <a:ext uri="{FF2B5EF4-FFF2-40B4-BE49-F238E27FC236}">
                <a16:creationId xmlns:a16="http://schemas.microsoft.com/office/drawing/2014/main" id="{32C098DB-3A90-4D3B-B5FD-F11EFAF4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16" name="Text Box 29">
            <a:extLst>
              <a:ext uri="{FF2B5EF4-FFF2-40B4-BE49-F238E27FC236}">
                <a16:creationId xmlns:a16="http://schemas.microsoft.com/office/drawing/2014/main" id="{E63C64D6-6E9D-4216-9904-7C5B9341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17" name="Text Box 30">
            <a:extLst>
              <a:ext uri="{FF2B5EF4-FFF2-40B4-BE49-F238E27FC236}">
                <a16:creationId xmlns:a16="http://schemas.microsoft.com/office/drawing/2014/main" id="{86621DCF-0E22-4E1F-A2EE-698CC3672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37918" name="Text Box 31">
            <a:extLst>
              <a:ext uri="{FF2B5EF4-FFF2-40B4-BE49-F238E27FC236}">
                <a16:creationId xmlns:a16="http://schemas.microsoft.com/office/drawing/2014/main" id="{643457BE-F600-4438-98F7-717113EA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19" name="Text Box 32">
            <a:extLst>
              <a:ext uri="{FF2B5EF4-FFF2-40B4-BE49-F238E27FC236}">
                <a16:creationId xmlns:a16="http://schemas.microsoft.com/office/drawing/2014/main" id="{2862FBA7-4233-415F-A340-7B7312CB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20" name="Text Box 33">
            <a:extLst>
              <a:ext uri="{FF2B5EF4-FFF2-40B4-BE49-F238E27FC236}">
                <a16:creationId xmlns:a16="http://schemas.microsoft.com/office/drawing/2014/main" id="{5B8087EB-422B-4051-867A-B13E581E6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21" name="Text Box 34">
            <a:extLst>
              <a:ext uri="{FF2B5EF4-FFF2-40B4-BE49-F238E27FC236}">
                <a16:creationId xmlns:a16="http://schemas.microsoft.com/office/drawing/2014/main" id="{E6CA0A03-8072-418F-A0C7-79ADFB499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7922" name="Oval 35">
            <a:extLst>
              <a:ext uri="{FF2B5EF4-FFF2-40B4-BE49-F238E27FC236}">
                <a16:creationId xmlns:a16="http://schemas.microsoft.com/office/drawing/2014/main" id="{ADA333C9-555D-47D4-8B4C-6FB572E3F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923" name="Oval 36">
            <a:extLst>
              <a:ext uri="{FF2B5EF4-FFF2-40B4-BE49-F238E27FC236}">
                <a16:creationId xmlns:a16="http://schemas.microsoft.com/office/drawing/2014/main" id="{62085FFC-B531-4DF6-BD3F-4DD1AD2C1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924" name="Oval 37">
            <a:extLst>
              <a:ext uri="{FF2B5EF4-FFF2-40B4-BE49-F238E27FC236}">
                <a16:creationId xmlns:a16="http://schemas.microsoft.com/office/drawing/2014/main" id="{39E25EE5-CCE8-4ECB-8A1C-C26658472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925" name="Oval 38">
            <a:extLst>
              <a:ext uri="{FF2B5EF4-FFF2-40B4-BE49-F238E27FC236}">
                <a16:creationId xmlns:a16="http://schemas.microsoft.com/office/drawing/2014/main" id="{E97F4E8E-F47C-4BE9-9E0F-2D5A793F2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926" name="Oval 39">
            <a:extLst>
              <a:ext uri="{FF2B5EF4-FFF2-40B4-BE49-F238E27FC236}">
                <a16:creationId xmlns:a16="http://schemas.microsoft.com/office/drawing/2014/main" id="{BE60609F-6746-428B-B913-57E3C5A0C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927" name="Oval 40">
            <a:extLst>
              <a:ext uri="{FF2B5EF4-FFF2-40B4-BE49-F238E27FC236}">
                <a16:creationId xmlns:a16="http://schemas.microsoft.com/office/drawing/2014/main" id="{2E79D0E8-BFA6-4E24-BB1E-742C85C4B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928" name="Oval 41">
            <a:extLst>
              <a:ext uri="{FF2B5EF4-FFF2-40B4-BE49-F238E27FC236}">
                <a16:creationId xmlns:a16="http://schemas.microsoft.com/office/drawing/2014/main" id="{27C030DE-FCE9-41A0-8D1A-321AC27B0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929" name="Oval 42">
            <a:extLst>
              <a:ext uri="{FF2B5EF4-FFF2-40B4-BE49-F238E27FC236}">
                <a16:creationId xmlns:a16="http://schemas.microsoft.com/office/drawing/2014/main" id="{3CC3F0E4-D6FF-40EB-8084-05FD4A8CF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930" name="Oval 43">
            <a:extLst>
              <a:ext uri="{FF2B5EF4-FFF2-40B4-BE49-F238E27FC236}">
                <a16:creationId xmlns:a16="http://schemas.microsoft.com/office/drawing/2014/main" id="{0780AC2E-3AAA-4CB9-984B-7D891CAD2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931" name="Oval 44">
            <a:extLst>
              <a:ext uri="{FF2B5EF4-FFF2-40B4-BE49-F238E27FC236}">
                <a16:creationId xmlns:a16="http://schemas.microsoft.com/office/drawing/2014/main" id="{2CA691FE-5063-44D6-9D94-4FBB0ECA0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37932" name="Oval 45">
            <a:extLst>
              <a:ext uri="{FF2B5EF4-FFF2-40B4-BE49-F238E27FC236}">
                <a16:creationId xmlns:a16="http://schemas.microsoft.com/office/drawing/2014/main" id="{551A103D-4B5C-4089-B966-3E2B77330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933" name="Oval 46">
            <a:extLst>
              <a:ext uri="{FF2B5EF4-FFF2-40B4-BE49-F238E27FC236}">
                <a16:creationId xmlns:a16="http://schemas.microsoft.com/office/drawing/2014/main" id="{3CCE7194-D570-4835-804C-D4ACA4984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934" name="Oval 47">
            <a:extLst>
              <a:ext uri="{FF2B5EF4-FFF2-40B4-BE49-F238E27FC236}">
                <a16:creationId xmlns:a16="http://schemas.microsoft.com/office/drawing/2014/main" id="{DF6F45E0-D387-48B7-8859-16739BEEA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935" name="Oval 48">
            <a:extLst>
              <a:ext uri="{FF2B5EF4-FFF2-40B4-BE49-F238E27FC236}">
                <a16:creationId xmlns:a16="http://schemas.microsoft.com/office/drawing/2014/main" id="{AD0FDF21-A46B-4FCE-A0A5-86F0B7B3C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7936" name="Oval 49">
            <a:extLst>
              <a:ext uri="{FF2B5EF4-FFF2-40B4-BE49-F238E27FC236}">
                <a16:creationId xmlns:a16="http://schemas.microsoft.com/office/drawing/2014/main" id="{6A1BB759-4847-4CAF-86FF-34B84731B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3" name="Slide 33">
            <a:hlinkClick r:id="" action="ppaction://media"/>
            <a:extLst>
              <a:ext uri="{FF2B5EF4-FFF2-40B4-BE49-F238E27FC236}">
                <a16:creationId xmlns:a16="http://schemas.microsoft.com/office/drawing/2014/main" id="{329A847A-F8E6-4213-BFD9-15C7CB5FF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081" y="626547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F9A787B2-2403-48C4-BECC-00E06A33C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15" name="AutoShape 4">
            <a:extLst>
              <a:ext uri="{FF2B5EF4-FFF2-40B4-BE49-F238E27FC236}">
                <a16:creationId xmlns:a16="http://schemas.microsoft.com/office/drawing/2014/main" id="{DD708828-38E3-4802-BE34-4713B9FFA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16" name="AutoShape 5">
            <a:extLst>
              <a:ext uri="{FF2B5EF4-FFF2-40B4-BE49-F238E27FC236}">
                <a16:creationId xmlns:a16="http://schemas.microsoft.com/office/drawing/2014/main" id="{B6E15211-4F47-4F53-973D-97A2E5D68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4416" name="AutoShape 80">
            <a:extLst>
              <a:ext uri="{FF2B5EF4-FFF2-40B4-BE49-F238E27FC236}">
                <a16:creationId xmlns:a16="http://schemas.microsoft.com/office/drawing/2014/main" id="{EC4F3191-7B48-40F5-8B99-871CE26F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4795838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18" name="AutoShape 6">
            <a:extLst>
              <a:ext uri="{FF2B5EF4-FFF2-40B4-BE49-F238E27FC236}">
                <a16:creationId xmlns:a16="http://schemas.microsoft.com/office/drawing/2014/main" id="{021A83A9-31DF-402B-8FA7-38E5B6598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19" name="AutoShape 7">
            <a:extLst>
              <a:ext uri="{FF2B5EF4-FFF2-40B4-BE49-F238E27FC236}">
                <a16:creationId xmlns:a16="http://schemas.microsoft.com/office/drawing/2014/main" id="{3777A960-F2ED-4985-AE49-3266BB96F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A5A9A0D9-D862-4C7D-9469-5B0B115A56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8921" name="Line 9">
            <a:extLst>
              <a:ext uri="{FF2B5EF4-FFF2-40B4-BE49-F238E27FC236}">
                <a16:creationId xmlns:a16="http://schemas.microsoft.com/office/drawing/2014/main" id="{90471CFA-C7C2-487B-A3E1-E0D894E325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8922" name="Line 10">
            <a:extLst>
              <a:ext uri="{FF2B5EF4-FFF2-40B4-BE49-F238E27FC236}">
                <a16:creationId xmlns:a16="http://schemas.microsoft.com/office/drawing/2014/main" id="{332167BE-F6DB-4204-AA40-4BE4261B93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8923" name="Line 11">
            <a:extLst>
              <a:ext uri="{FF2B5EF4-FFF2-40B4-BE49-F238E27FC236}">
                <a16:creationId xmlns:a16="http://schemas.microsoft.com/office/drawing/2014/main" id="{8335B893-5C30-40BD-A801-843B9BDF88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8924" name="Line 12">
            <a:extLst>
              <a:ext uri="{FF2B5EF4-FFF2-40B4-BE49-F238E27FC236}">
                <a16:creationId xmlns:a16="http://schemas.microsoft.com/office/drawing/2014/main" id="{C050C822-4A82-464F-8D2F-57675FB5CA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38925" name="Line 13">
            <a:extLst>
              <a:ext uri="{FF2B5EF4-FFF2-40B4-BE49-F238E27FC236}">
                <a16:creationId xmlns:a16="http://schemas.microsoft.com/office/drawing/2014/main" id="{3B48C7E1-AB1A-49F7-B657-BD04B94D8F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B9412EE0-B413-4511-AC63-63AAFF6C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770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Τα 5 βασικά χρώματα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84E78721-ED32-4E93-B68C-D2EDD8E6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2765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Τον Κορονοιό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DB0FCE40-7B07-4B81-A52C-F8235A50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B: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Τις 5 ηπείρους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BCB9AC85-272D-4F67-8608-0C714CD2D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Την Αμερική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30" name="Oval 18">
            <a:extLst>
              <a:ext uri="{FF2B5EF4-FFF2-40B4-BE49-F238E27FC236}">
                <a16:creationId xmlns:a16="http://schemas.microsoft.com/office/drawing/2014/main" id="{90E452B0-8BA2-4748-8689-4D864AEEB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31" name="Oval 19">
            <a:extLst>
              <a:ext uri="{FF2B5EF4-FFF2-40B4-BE49-F238E27FC236}">
                <a16:creationId xmlns:a16="http://schemas.microsoft.com/office/drawing/2014/main" id="{F5491911-6E84-4B3E-9E6A-64FDCA1B0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32" name="Oval 20">
            <a:extLst>
              <a:ext uri="{FF2B5EF4-FFF2-40B4-BE49-F238E27FC236}">
                <a16:creationId xmlns:a16="http://schemas.microsoft.com/office/drawing/2014/main" id="{28BC2681-153C-4AC0-AED7-7AEDD9FD3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10CE85D1-64F8-44A5-8A57-81AD29E39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8934" name="Rectangle 22">
            <a:extLst>
              <a:ext uri="{FF2B5EF4-FFF2-40B4-BE49-F238E27FC236}">
                <a16:creationId xmlns:a16="http://schemas.microsoft.com/office/drawing/2014/main" id="{6B9B8FC5-2045-4712-982D-A518686FE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35" name="Rectangle 29">
            <a:extLst>
              <a:ext uri="{FF2B5EF4-FFF2-40B4-BE49-F238E27FC236}">
                <a16:creationId xmlns:a16="http://schemas.microsoft.com/office/drawing/2014/main" id="{89A6DF77-B194-4263-9E07-A40870C2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698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36" name="Text Box 23">
            <a:extLst>
              <a:ext uri="{FF2B5EF4-FFF2-40B4-BE49-F238E27FC236}">
                <a16:creationId xmlns:a16="http://schemas.microsoft.com/office/drawing/2014/main" id="{9F852FA2-BC4D-4CBD-87ED-F0F591D37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8937" name="Text Box 24">
            <a:extLst>
              <a:ext uri="{FF2B5EF4-FFF2-40B4-BE49-F238E27FC236}">
                <a16:creationId xmlns:a16="http://schemas.microsoft.com/office/drawing/2014/main" id="{22FF38F7-024D-44E0-8D58-874A50531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38" name="Text Box 25">
            <a:extLst>
              <a:ext uri="{FF2B5EF4-FFF2-40B4-BE49-F238E27FC236}">
                <a16:creationId xmlns:a16="http://schemas.microsoft.com/office/drawing/2014/main" id="{81D0C76D-5FEF-4889-9A8D-C303929C6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39" name="Text Box 26">
            <a:extLst>
              <a:ext uri="{FF2B5EF4-FFF2-40B4-BE49-F238E27FC236}">
                <a16:creationId xmlns:a16="http://schemas.microsoft.com/office/drawing/2014/main" id="{448CDCF3-9C5D-4912-94BC-A9DAB6838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40" name="Text Box 27">
            <a:extLst>
              <a:ext uri="{FF2B5EF4-FFF2-40B4-BE49-F238E27FC236}">
                <a16:creationId xmlns:a16="http://schemas.microsoft.com/office/drawing/2014/main" id="{BFB2F696-0AD1-4E07-B8D5-5186D1D12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41" name="Text Box 28">
            <a:extLst>
              <a:ext uri="{FF2B5EF4-FFF2-40B4-BE49-F238E27FC236}">
                <a16:creationId xmlns:a16="http://schemas.microsoft.com/office/drawing/2014/main" id="{1267257A-2C14-4732-8949-5AB7DA1D1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8942" name="Text Box 30">
            <a:extLst>
              <a:ext uri="{FF2B5EF4-FFF2-40B4-BE49-F238E27FC236}">
                <a16:creationId xmlns:a16="http://schemas.microsoft.com/office/drawing/2014/main" id="{04D20B94-4C01-43FF-9DEF-91AE4585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43" name="Text Box 31">
            <a:extLst>
              <a:ext uri="{FF2B5EF4-FFF2-40B4-BE49-F238E27FC236}">
                <a16:creationId xmlns:a16="http://schemas.microsoft.com/office/drawing/2014/main" id="{BCD9F06F-8DAB-44AD-A6A1-0C74E42D8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44" name="Text Box 32">
            <a:extLst>
              <a:ext uri="{FF2B5EF4-FFF2-40B4-BE49-F238E27FC236}">
                <a16:creationId xmlns:a16="http://schemas.microsoft.com/office/drawing/2014/main" id="{B8747830-619B-4E3F-AD7A-DDC356683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45" name="Text Box 33">
            <a:extLst>
              <a:ext uri="{FF2B5EF4-FFF2-40B4-BE49-F238E27FC236}">
                <a16:creationId xmlns:a16="http://schemas.microsoft.com/office/drawing/2014/main" id="{9E88002B-95A5-442E-98CF-7B5BC2AAF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46" name="Text Box 34">
            <a:extLst>
              <a:ext uri="{FF2B5EF4-FFF2-40B4-BE49-F238E27FC236}">
                <a16:creationId xmlns:a16="http://schemas.microsoft.com/office/drawing/2014/main" id="{0F5174F8-BCEA-4621-9420-9534F0A9A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8947" name="Text Box 35">
            <a:extLst>
              <a:ext uri="{FF2B5EF4-FFF2-40B4-BE49-F238E27FC236}">
                <a16:creationId xmlns:a16="http://schemas.microsoft.com/office/drawing/2014/main" id="{EFF91A0C-6B70-4B0D-86E2-335DFA4D1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48" name="Text Box 36">
            <a:extLst>
              <a:ext uri="{FF2B5EF4-FFF2-40B4-BE49-F238E27FC236}">
                <a16:creationId xmlns:a16="http://schemas.microsoft.com/office/drawing/2014/main" id="{876AFF7A-2A25-4D29-8E1A-7919AC065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49" name="Text Box 37">
            <a:extLst>
              <a:ext uri="{FF2B5EF4-FFF2-40B4-BE49-F238E27FC236}">
                <a16:creationId xmlns:a16="http://schemas.microsoft.com/office/drawing/2014/main" id="{E5594164-ECC0-4565-8A88-AA484361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50" name="Text Box 38">
            <a:extLst>
              <a:ext uri="{FF2B5EF4-FFF2-40B4-BE49-F238E27FC236}">
                <a16:creationId xmlns:a16="http://schemas.microsoft.com/office/drawing/2014/main" id="{4F890F40-0AE1-4D09-B068-D0F7F0A9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51" name="Text Box 39">
            <a:extLst>
              <a:ext uri="{FF2B5EF4-FFF2-40B4-BE49-F238E27FC236}">
                <a16:creationId xmlns:a16="http://schemas.microsoft.com/office/drawing/2014/main" id="{629B0CE4-3896-4414-B3F4-5886218A1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€1000000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8952" name="Text Box 40">
            <a:extLst>
              <a:ext uri="{FF2B5EF4-FFF2-40B4-BE49-F238E27FC236}">
                <a16:creationId xmlns:a16="http://schemas.microsoft.com/office/drawing/2014/main" id="{93D8EE65-08CF-4DC9-810B-A11F93262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53" name="Text Box 41">
            <a:extLst>
              <a:ext uri="{FF2B5EF4-FFF2-40B4-BE49-F238E27FC236}">
                <a16:creationId xmlns:a16="http://schemas.microsoft.com/office/drawing/2014/main" id="{A2CA6F57-6511-4605-A89A-DC2E98FD5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54" name="Text Box 42">
            <a:extLst>
              <a:ext uri="{FF2B5EF4-FFF2-40B4-BE49-F238E27FC236}">
                <a16:creationId xmlns:a16="http://schemas.microsoft.com/office/drawing/2014/main" id="{F413F0E1-7556-42AE-A500-BBB75CE91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55" name="Text Box 43">
            <a:extLst>
              <a:ext uri="{FF2B5EF4-FFF2-40B4-BE49-F238E27FC236}">
                <a16:creationId xmlns:a16="http://schemas.microsoft.com/office/drawing/2014/main" id="{79C1F23D-AF9E-4020-BA2A-4A58A6B5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56" name="Text Box 44">
            <a:extLst>
              <a:ext uri="{FF2B5EF4-FFF2-40B4-BE49-F238E27FC236}">
                <a16:creationId xmlns:a16="http://schemas.microsoft.com/office/drawing/2014/main" id="{D9FD9A96-F758-4C5E-B1D2-D0FB24F04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38957" name="Text Box 45">
            <a:extLst>
              <a:ext uri="{FF2B5EF4-FFF2-40B4-BE49-F238E27FC236}">
                <a16:creationId xmlns:a16="http://schemas.microsoft.com/office/drawing/2014/main" id="{22745C63-DAA0-4908-883B-29CBF11B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58" name="Text Box 46">
            <a:extLst>
              <a:ext uri="{FF2B5EF4-FFF2-40B4-BE49-F238E27FC236}">
                <a16:creationId xmlns:a16="http://schemas.microsoft.com/office/drawing/2014/main" id="{2424D5B0-B5AC-48E7-A747-05EC4FD23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59" name="Text Box 47">
            <a:extLst>
              <a:ext uri="{FF2B5EF4-FFF2-40B4-BE49-F238E27FC236}">
                <a16:creationId xmlns:a16="http://schemas.microsoft.com/office/drawing/2014/main" id="{DC1F2789-9B32-4302-AE74-2D6F7A4D8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60" name="Text Box 48">
            <a:extLst>
              <a:ext uri="{FF2B5EF4-FFF2-40B4-BE49-F238E27FC236}">
                <a16:creationId xmlns:a16="http://schemas.microsoft.com/office/drawing/2014/main" id="{BC9DFDF5-C84E-42BB-A7D7-C9B48C7EC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61" name="Text Box 49">
            <a:extLst>
              <a:ext uri="{FF2B5EF4-FFF2-40B4-BE49-F238E27FC236}">
                <a16:creationId xmlns:a16="http://schemas.microsoft.com/office/drawing/2014/main" id="{B4F1A01A-3262-4463-93C8-D45149D4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38962" name="Text Box 50">
            <a:extLst>
              <a:ext uri="{FF2B5EF4-FFF2-40B4-BE49-F238E27FC236}">
                <a16:creationId xmlns:a16="http://schemas.microsoft.com/office/drawing/2014/main" id="{2818DA39-C340-4C4A-BB2E-007267194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63" name="Text Box 51">
            <a:extLst>
              <a:ext uri="{FF2B5EF4-FFF2-40B4-BE49-F238E27FC236}">
                <a16:creationId xmlns:a16="http://schemas.microsoft.com/office/drawing/2014/main" id="{35E7DA4C-BCBB-403D-89CA-5F2060819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64" name="Text Box 52">
            <a:extLst>
              <a:ext uri="{FF2B5EF4-FFF2-40B4-BE49-F238E27FC236}">
                <a16:creationId xmlns:a16="http://schemas.microsoft.com/office/drawing/2014/main" id="{BA572275-5613-4910-B2B7-6DD34D611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65" name="Text Box 53">
            <a:extLst>
              <a:ext uri="{FF2B5EF4-FFF2-40B4-BE49-F238E27FC236}">
                <a16:creationId xmlns:a16="http://schemas.microsoft.com/office/drawing/2014/main" id="{2050E667-BAEC-49BC-8BBF-DE10853E4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38966" name="Oval 54">
            <a:extLst>
              <a:ext uri="{FF2B5EF4-FFF2-40B4-BE49-F238E27FC236}">
                <a16:creationId xmlns:a16="http://schemas.microsoft.com/office/drawing/2014/main" id="{AB66C9AB-36A5-4EE9-910F-D7ED7ABF4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67" name="Oval 55">
            <a:extLst>
              <a:ext uri="{FF2B5EF4-FFF2-40B4-BE49-F238E27FC236}">
                <a16:creationId xmlns:a16="http://schemas.microsoft.com/office/drawing/2014/main" id="{1DCA62EB-E3FE-434A-A6D5-86E7CF639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68" name="Oval 56">
            <a:extLst>
              <a:ext uri="{FF2B5EF4-FFF2-40B4-BE49-F238E27FC236}">
                <a16:creationId xmlns:a16="http://schemas.microsoft.com/office/drawing/2014/main" id="{C6FCA156-DC37-4353-9E81-CC1BD834A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69" name="Oval 57">
            <a:extLst>
              <a:ext uri="{FF2B5EF4-FFF2-40B4-BE49-F238E27FC236}">
                <a16:creationId xmlns:a16="http://schemas.microsoft.com/office/drawing/2014/main" id="{E2AC5610-B7D9-410F-AB89-0B3A457EE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70" name="Oval 58">
            <a:extLst>
              <a:ext uri="{FF2B5EF4-FFF2-40B4-BE49-F238E27FC236}">
                <a16:creationId xmlns:a16="http://schemas.microsoft.com/office/drawing/2014/main" id="{5FE30E53-DCEE-41B0-B01C-CF098E84E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71" name="Oval 59">
            <a:extLst>
              <a:ext uri="{FF2B5EF4-FFF2-40B4-BE49-F238E27FC236}">
                <a16:creationId xmlns:a16="http://schemas.microsoft.com/office/drawing/2014/main" id="{6CE2C4D7-4F1F-4D57-B808-7522C968E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72" name="Oval 60">
            <a:extLst>
              <a:ext uri="{FF2B5EF4-FFF2-40B4-BE49-F238E27FC236}">
                <a16:creationId xmlns:a16="http://schemas.microsoft.com/office/drawing/2014/main" id="{A2C012F2-B55B-4BD5-B4DC-F25A4FB7A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73" name="Oval 61">
            <a:extLst>
              <a:ext uri="{FF2B5EF4-FFF2-40B4-BE49-F238E27FC236}">
                <a16:creationId xmlns:a16="http://schemas.microsoft.com/office/drawing/2014/main" id="{5718E68A-BC08-4D96-BFEA-3F971AB8B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74" name="Oval 62">
            <a:extLst>
              <a:ext uri="{FF2B5EF4-FFF2-40B4-BE49-F238E27FC236}">
                <a16:creationId xmlns:a16="http://schemas.microsoft.com/office/drawing/2014/main" id="{192F16D4-C7E7-480E-9B80-9074DDFF0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75" name="Oval 63">
            <a:extLst>
              <a:ext uri="{FF2B5EF4-FFF2-40B4-BE49-F238E27FC236}">
                <a16:creationId xmlns:a16="http://schemas.microsoft.com/office/drawing/2014/main" id="{3F1220CE-F232-4D8E-A7D5-EF80131C5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38976" name="Oval 64">
            <a:extLst>
              <a:ext uri="{FF2B5EF4-FFF2-40B4-BE49-F238E27FC236}">
                <a16:creationId xmlns:a16="http://schemas.microsoft.com/office/drawing/2014/main" id="{C206E706-25B1-4BE9-B0DC-B18EC9966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77" name="Oval 65">
            <a:extLst>
              <a:ext uri="{FF2B5EF4-FFF2-40B4-BE49-F238E27FC236}">
                <a16:creationId xmlns:a16="http://schemas.microsoft.com/office/drawing/2014/main" id="{30346519-D83B-434F-82A1-32ED7134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78" name="Oval 66">
            <a:extLst>
              <a:ext uri="{FF2B5EF4-FFF2-40B4-BE49-F238E27FC236}">
                <a16:creationId xmlns:a16="http://schemas.microsoft.com/office/drawing/2014/main" id="{2D9A4D9C-7B8F-43F1-A1C2-F03334415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79" name="Oval 67">
            <a:extLst>
              <a:ext uri="{FF2B5EF4-FFF2-40B4-BE49-F238E27FC236}">
                <a16:creationId xmlns:a16="http://schemas.microsoft.com/office/drawing/2014/main" id="{ED3484AC-5BB8-47D9-AA44-200B4344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80" name="Oval 68">
            <a:extLst>
              <a:ext uri="{FF2B5EF4-FFF2-40B4-BE49-F238E27FC236}">
                <a16:creationId xmlns:a16="http://schemas.microsoft.com/office/drawing/2014/main" id="{3EE26CA0-5EAA-4210-BA37-EE2D1FA4C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38981" name="Picture 69">
            <a:extLst>
              <a:ext uri="{FF2B5EF4-FFF2-40B4-BE49-F238E27FC236}">
                <a16:creationId xmlns:a16="http://schemas.microsoft.com/office/drawing/2014/main" id="{BBBF0A25-AFEF-4CE7-ADB1-E89632F3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82" name="AutoShape 70">
            <a:extLst>
              <a:ext uri="{FF2B5EF4-FFF2-40B4-BE49-F238E27FC236}">
                <a16:creationId xmlns:a16="http://schemas.microsoft.com/office/drawing/2014/main" id="{D1E12D45-E4A3-491C-A056-9DAFECA9F6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83" name="Oval 71">
            <a:extLst>
              <a:ext uri="{FF2B5EF4-FFF2-40B4-BE49-F238E27FC236}">
                <a16:creationId xmlns:a16="http://schemas.microsoft.com/office/drawing/2014/main" id="{5BECCF45-B642-4229-A18A-30D962D88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84" name="AutoShape 72">
            <a:extLst>
              <a:ext uri="{FF2B5EF4-FFF2-40B4-BE49-F238E27FC236}">
                <a16:creationId xmlns:a16="http://schemas.microsoft.com/office/drawing/2014/main" id="{DACEF8E6-7EBA-4E0C-850C-FD306AFD601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85" name="Oval 73">
            <a:extLst>
              <a:ext uri="{FF2B5EF4-FFF2-40B4-BE49-F238E27FC236}">
                <a16:creationId xmlns:a16="http://schemas.microsoft.com/office/drawing/2014/main" id="{07A2F744-511C-440D-8FAF-B5139DEF5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86" name="AutoShape 74">
            <a:extLst>
              <a:ext uri="{FF2B5EF4-FFF2-40B4-BE49-F238E27FC236}">
                <a16:creationId xmlns:a16="http://schemas.microsoft.com/office/drawing/2014/main" id="{00DC472D-002B-4AEB-B92B-5C9AF27A69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87" name="Oval 75">
            <a:extLst>
              <a:ext uri="{FF2B5EF4-FFF2-40B4-BE49-F238E27FC236}">
                <a16:creationId xmlns:a16="http://schemas.microsoft.com/office/drawing/2014/main" id="{543F86B6-6B9A-4FB8-A56B-38596D799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38990" name="Text Box 81">
            <a:extLst>
              <a:ext uri="{FF2B5EF4-FFF2-40B4-BE49-F238E27FC236}">
                <a16:creationId xmlns:a16="http://schemas.microsoft.com/office/drawing/2014/main" id="{1F05741D-FAF3-49B4-9975-CE5F32BE4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300038"/>
            <a:ext cx="5486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chemeClr val="bg1"/>
                </a:solidFill>
              </a:rPr>
              <a:t>Τα χρώματα των Ολυμπιακών κύκλων συμβολίζουν</a:t>
            </a:r>
            <a:r>
              <a:rPr lang="en-US" altLang="el-GR" b="1">
                <a:solidFill>
                  <a:schemeClr val="bg1"/>
                </a:solidFill>
              </a:rPr>
              <a:t>:</a:t>
            </a:r>
            <a:endParaRPr lang="el-GR" altLang="el-G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utoUpdateAnimBg="0"/>
      <p:bldP spid="14351" grpId="0" autoUpdateAnimBg="0"/>
      <p:bldP spid="14352" grpId="0" autoUpdateAnimBg="0"/>
      <p:bldP spid="1435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" name="Text Box 71">
            <a:extLst>
              <a:ext uri="{FF2B5EF4-FFF2-40B4-BE49-F238E27FC236}">
                <a16:creationId xmlns:a16="http://schemas.microsoft.com/office/drawing/2014/main" id="{8FCD8FEF-BFFB-441E-9F87-95BACACD0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673350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5400" dirty="0">
                <a:solidFill>
                  <a:schemeClr val="bg1"/>
                </a:solidFill>
              </a:rPr>
              <a:t>ΚΕΡΔΙΖΕΙΣ </a:t>
            </a:r>
            <a:r>
              <a:rPr lang="el-GR" altLang="el-GR" sz="5400" dirty="0">
                <a:solidFill>
                  <a:schemeClr val="bg1"/>
                </a:solidFill>
                <a:cs typeface="Times New Roman" panose="02020603050405020304" pitchFamily="18" charset="0"/>
              </a:rPr>
              <a:t>€</a:t>
            </a:r>
            <a:r>
              <a:rPr lang="el-GR" altLang="el-GR" sz="5400" dirty="0">
                <a:solidFill>
                  <a:schemeClr val="bg1"/>
                </a:solidFill>
              </a:rPr>
              <a:t>1.000.000</a:t>
            </a:r>
            <a:endParaRPr lang="en-US" altLang="el-GR" sz="5400" dirty="0">
              <a:solidFill>
                <a:schemeClr val="bg1"/>
              </a:solidFill>
            </a:endParaRPr>
          </a:p>
        </p:txBody>
      </p:sp>
      <p:pic>
        <p:nvPicPr>
          <p:cNvPr id="39939" name="Picture 72">
            <a:extLst>
              <a:ext uri="{FF2B5EF4-FFF2-40B4-BE49-F238E27FC236}">
                <a16:creationId xmlns:a16="http://schemas.microsoft.com/office/drawing/2014/main" id="{EE05316D-002B-4660-9FDA-6FB4534481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6697">
            <a:off x="1212850" y="669925"/>
            <a:ext cx="23256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3">
            <a:extLst>
              <a:ext uri="{FF2B5EF4-FFF2-40B4-BE49-F238E27FC236}">
                <a16:creationId xmlns:a16="http://schemas.microsoft.com/office/drawing/2014/main" id="{D9C2EB1F-2428-434D-8270-5A14C6E0E5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6697">
            <a:off x="2279650" y="5060950"/>
            <a:ext cx="23256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4">
            <a:extLst>
              <a:ext uri="{FF2B5EF4-FFF2-40B4-BE49-F238E27FC236}">
                <a16:creationId xmlns:a16="http://schemas.microsoft.com/office/drawing/2014/main" id="{056C9C9D-8108-43D7-A5FF-9455404CF5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6697">
            <a:off x="5030788" y="596900"/>
            <a:ext cx="23256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5">
            <a:extLst>
              <a:ext uri="{FF2B5EF4-FFF2-40B4-BE49-F238E27FC236}">
                <a16:creationId xmlns:a16="http://schemas.microsoft.com/office/drawing/2014/main" id="{6678B4D4-1246-4614-9276-DE354C7A26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6697">
            <a:off x="552450" y="4945063"/>
            <a:ext cx="23256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6">
            <a:extLst>
              <a:ext uri="{FF2B5EF4-FFF2-40B4-BE49-F238E27FC236}">
                <a16:creationId xmlns:a16="http://schemas.microsoft.com/office/drawing/2014/main" id="{892A88A3-B31C-49D1-B9EC-3422BF3159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56">
            <a:off x="5761038" y="4092575"/>
            <a:ext cx="2611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77">
            <a:extLst>
              <a:ext uri="{FF2B5EF4-FFF2-40B4-BE49-F238E27FC236}">
                <a16:creationId xmlns:a16="http://schemas.microsoft.com/office/drawing/2014/main" id="{F170C746-74E5-4B3E-AC47-5A5B795BFF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0172">
            <a:off x="3525838" y="746125"/>
            <a:ext cx="245586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78">
            <a:extLst>
              <a:ext uri="{FF2B5EF4-FFF2-40B4-BE49-F238E27FC236}">
                <a16:creationId xmlns:a16="http://schemas.microsoft.com/office/drawing/2014/main" id="{2D88DB56-C020-4A56-A298-A63FE1A52A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1216">
            <a:off x="330200" y="3833813"/>
            <a:ext cx="258921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79">
            <a:extLst>
              <a:ext uri="{FF2B5EF4-FFF2-40B4-BE49-F238E27FC236}">
                <a16:creationId xmlns:a16="http://schemas.microsoft.com/office/drawing/2014/main" id="{24B104DA-FD4D-4967-9CDA-807C056B0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3603">
            <a:off x="4100513" y="4645025"/>
            <a:ext cx="26955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80">
            <a:extLst>
              <a:ext uri="{FF2B5EF4-FFF2-40B4-BE49-F238E27FC236}">
                <a16:creationId xmlns:a16="http://schemas.microsoft.com/office/drawing/2014/main" id="{12E6A468-F7CA-4335-BBFE-3B7622D1B6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1752600"/>
            <a:ext cx="1266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81">
            <a:extLst>
              <a:ext uri="{FF2B5EF4-FFF2-40B4-BE49-F238E27FC236}">
                <a16:creationId xmlns:a16="http://schemas.microsoft.com/office/drawing/2014/main" id="{4EDBEBF6-C608-4B39-97F1-B3E2316333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3473450"/>
            <a:ext cx="1266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82">
            <a:extLst>
              <a:ext uri="{FF2B5EF4-FFF2-40B4-BE49-F238E27FC236}">
                <a16:creationId xmlns:a16="http://schemas.microsoft.com/office/drawing/2014/main" id="{3EB86CCB-C999-45C4-BE06-D4A6C366CC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175"/>
            <a:ext cx="1266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0D89F927-BB8F-4007-93C3-67F6730A7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171" name="AutoShape 4">
            <a:extLst>
              <a:ext uri="{FF2B5EF4-FFF2-40B4-BE49-F238E27FC236}">
                <a16:creationId xmlns:a16="http://schemas.microsoft.com/office/drawing/2014/main" id="{B6772886-0F91-4CB3-88DC-086AE8DE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172" name="AutoShape 5">
            <a:extLst>
              <a:ext uri="{FF2B5EF4-FFF2-40B4-BE49-F238E27FC236}">
                <a16:creationId xmlns:a16="http://schemas.microsoft.com/office/drawing/2014/main" id="{A057679B-3C4B-41F8-B088-C60253C88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173" name="AutoShape 6">
            <a:extLst>
              <a:ext uri="{FF2B5EF4-FFF2-40B4-BE49-F238E27FC236}">
                <a16:creationId xmlns:a16="http://schemas.microsoft.com/office/drawing/2014/main" id="{3D06EF55-9484-4ABC-9E40-4BB971695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174" name="AutoShape 7">
            <a:extLst>
              <a:ext uri="{FF2B5EF4-FFF2-40B4-BE49-F238E27FC236}">
                <a16:creationId xmlns:a16="http://schemas.microsoft.com/office/drawing/2014/main" id="{C4723532-C0D4-48CE-ABF9-29E185A7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175" name="Line 8">
            <a:extLst>
              <a:ext uri="{FF2B5EF4-FFF2-40B4-BE49-F238E27FC236}">
                <a16:creationId xmlns:a16="http://schemas.microsoft.com/office/drawing/2014/main" id="{DBF4017E-A314-4D4F-A50D-2CEB1A18BD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7176" name="Line 9">
            <a:extLst>
              <a:ext uri="{FF2B5EF4-FFF2-40B4-BE49-F238E27FC236}">
                <a16:creationId xmlns:a16="http://schemas.microsoft.com/office/drawing/2014/main" id="{9BDD698E-9CFA-408D-89FD-5495FBDE35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7177" name="Line 10">
            <a:extLst>
              <a:ext uri="{FF2B5EF4-FFF2-40B4-BE49-F238E27FC236}">
                <a16:creationId xmlns:a16="http://schemas.microsoft.com/office/drawing/2014/main" id="{884FAB4D-B79C-4D01-BD13-4984786EEB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7178" name="Line 11">
            <a:extLst>
              <a:ext uri="{FF2B5EF4-FFF2-40B4-BE49-F238E27FC236}">
                <a16:creationId xmlns:a16="http://schemas.microsoft.com/office/drawing/2014/main" id="{4809F9BF-9A8C-452C-99B3-173B287102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5201" name="AutoShape 81">
            <a:extLst>
              <a:ext uri="{FF2B5EF4-FFF2-40B4-BE49-F238E27FC236}">
                <a16:creationId xmlns:a16="http://schemas.microsoft.com/office/drawing/2014/main" id="{8D433678-B389-4A16-B153-43B0BEE3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795838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180" name="Line 12">
            <a:extLst>
              <a:ext uri="{FF2B5EF4-FFF2-40B4-BE49-F238E27FC236}">
                <a16:creationId xmlns:a16="http://schemas.microsoft.com/office/drawing/2014/main" id="{D52F2794-7E29-432A-8AAE-412EC8CD11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7181" name="Line 13">
            <a:extLst>
              <a:ext uri="{FF2B5EF4-FFF2-40B4-BE49-F238E27FC236}">
                <a16:creationId xmlns:a16="http://schemas.microsoft.com/office/drawing/2014/main" id="{770F6C7B-926E-46EB-B88B-CE8508DB77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143E7748-2312-453F-B2B5-E9FC1674D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Φαγητό παικτών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68F93AEA-D6FE-43AD-AABE-20419B5D2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Ποτά παικτών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2CEA0CA7-7BD5-457B-A5E1-E1DC93261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35909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B: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Εφαρμογή κανόνων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7A7F8583-D58D-4345-87FD-CBD48256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3848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Διασκέδαση φιλάθλων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186" name="Oval 18">
            <a:extLst>
              <a:ext uri="{FF2B5EF4-FFF2-40B4-BE49-F238E27FC236}">
                <a16:creationId xmlns:a16="http://schemas.microsoft.com/office/drawing/2014/main" id="{D2BBBD7A-C675-4DCD-A446-86A8A58BB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187" name="Oval 19">
            <a:extLst>
              <a:ext uri="{FF2B5EF4-FFF2-40B4-BE49-F238E27FC236}">
                <a16:creationId xmlns:a16="http://schemas.microsoft.com/office/drawing/2014/main" id="{345B88E2-ADDE-41F0-8A23-4EF0681B3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188" name="Oval 20">
            <a:extLst>
              <a:ext uri="{FF2B5EF4-FFF2-40B4-BE49-F238E27FC236}">
                <a16:creationId xmlns:a16="http://schemas.microsoft.com/office/drawing/2014/main" id="{59BC1756-82E8-4604-93F4-682360954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189" name="Text Box 21">
            <a:extLst>
              <a:ext uri="{FF2B5EF4-FFF2-40B4-BE49-F238E27FC236}">
                <a16:creationId xmlns:a16="http://schemas.microsoft.com/office/drawing/2014/main" id="{25A4D842-9079-471B-8146-680751B6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7190" name="Rectangle 22">
            <a:extLst>
              <a:ext uri="{FF2B5EF4-FFF2-40B4-BE49-F238E27FC236}">
                <a16:creationId xmlns:a16="http://schemas.microsoft.com/office/drawing/2014/main" id="{980E69C0-E93A-4512-AE8A-7928D38A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38100"/>
            <a:ext cx="28194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465B62F8-1A82-4114-8882-369E825DA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1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4AC84884-A5AA-4A60-8FFA-2DD75AEE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2968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5DC164E4-595C-490A-B09F-21A29FFC2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194" name="Text Box 26">
            <a:extLst>
              <a:ext uri="{FF2B5EF4-FFF2-40B4-BE49-F238E27FC236}">
                <a16:creationId xmlns:a16="http://schemas.microsoft.com/office/drawing/2014/main" id="{E47A259D-62F9-4C52-AC77-F5B029CDB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91281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195" name="Text Box 27">
            <a:extLst>
              <a:ext uri="{FF2B5EF4-FFF2-40B4-BE49-F238E27FC236}">
                <a16:creationId xmlns:a16="http://schemas.microsoft.com/office/drawing/2014/main" id="{63344BDF-D201-4F52-9A5F-8899BF93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12065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FF5476ED-9F9C-4E20-8439-42D07B673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7197" name="Rectangle 78">
            <a:extLst>
              <a:ext uri="{FF2B5EF4-FFF2-40B4-BE49-F238E27FC236}">
                <a16:creationId xmlns:a16="http://schemas.microsoft.com/office/drawing/2014/main" id="{959959CC-534E-442A-B3A3-AA1EB68EF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4357688"/>
            <a:ext cx="2771775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198" name="Text Box 29">
            <a:extLst>
              <a:ext uri="{FF2B5EF4-FFF2-40B4-BE49-F238E27FC236}">
                <a16:creationId xmlns:a16="http://schemas.microsoft.com/office/drawing/2014/main" id="{B48E1D19-5E38-47EE-8626-93B499D69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199" name="Text Box 30">
            <a:extLst>
              <a:ext uri="{FF2B5EF4-FFF2-40B4-BE49-F238E27FC236}">
                <a16:creationId xmlns:a16="http://schemas.microsoft.com/office/drawing/2014/main" id="{1A88699A-ED2C-4C6E-9E45-46886C9F7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21240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00" name="Text Box 31">
            <a:extLst>
              <a:ext uri="{FF2B5EF4-FFF2-40B4-BE49-F238E27FC236}">
                <a16:creationId xmlns:a16="http://schemas.microsoft.com/office/drawing/2014/main" id="{8583429C-D059-41FB-B934-C9828400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2428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01" name="Text Box 32">
            <a:extLst>
              <a:ext uri="{FF2B5EF4-FFF2-40B4-BE49-F238E27FC236}">
                <a16:creationId xmlns:a16="http://schemas.microsoft.com/office/drawing/2014/main" id="{7A48C9F9-DC86-429C-AE73-F7DB41438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38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02" name="Text Box 33">
            <a:extLst>
              <a:ext uri="{FF2B5EF4-FFF2-40B4-BE49-F238E27FC236}">
                <a16:creationId xmlns:a16="http://schemas.microsoft.com/office/drawing/2014/main" id="{93466F0A-B4A5-4AD7-8BD8-92E4E1C30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304641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203" name="Text Box 34">
            <a:extLst>
              <a:ext uri="{FF2B5EF4-FFF2-40B4-BE49-F238E27FC236}">
                <a16:creationId xmlns:a16="http://schemas.microsoft.com/office/drawing/2014/main" id="{A062BE84-5B1B-41E4-95C2-5A1A2C1B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3432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04" name="Text Box 35">
            <a:extLst>
              <a:ext uri="{FF2B5EF4-FFF2-40B4-BE49-F238E27FC236}">
                <a16:creationId xmlns:a16="http://schemas.microsoft.com/office/drawing/2014/main" id="{FF19E399-2D29-447C-90F1-81FD8213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725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05" name="Text Box 36">
            <a:extLst>
              <a:ext uri="{FF2B5EF4-FFF2-40B4-BE49-F238E27FC236}">
                <a16:creationId xmlns:a16="http://schemas.microsoft.com/office/drawing/2014/main" id="{778E31CD-8376-486D-B7EE-C2C3766B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06" name="Text Box 37">
            <a:extLst>
              <a:ext uri="{FF2B5EF4-FFF2-40B4-BE49-F238E27FC236}">
                <a16:creationId xmlns:a16="http://schemas.microsoft.com/office/drawing/2014/main" id="{3E13D646-F0C7-482C-A86A-95ABCA27E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4257675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 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07" name="Text Box 38">
            <a:extLst>
              <a:ext uri="{FF2B5EF4-FFF2-40B4-BE49-F238E27FC236}">
                <a16:creationId xmlns:a16="http://schemas.microsoft.com/office/drawing/2014/main" id="{2A597850-121D-422F-ABAE-7D3295C7D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63" y="0"/>
            <a:ext cx="19256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7208" name="Text Box 39">
            <a:extLst>
              <a:ext uri="{FF2B5EF4-FFF2-40B4-BE49-F238E27FC236}">
                <a16:creationId xmlns:a16="http://schemas.microsoft.com/office/drawing/2014/main" id="{4985AFC8-684B-46CA-A1AB-3ABB2C0CA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320675"/>
            <a:ext cx="165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09" name="Text Box 40">
            <a:extLst>
              <a:ext uri="{FF2B5EF4-FFF2-40B4-BE49-F238E27FC236}">
                <a16:creationId xmlns:a16="http://schemas.microsoft.com/office/drawing/2014/main" id="{B701C94E-E008-47E4-B4E2-723421596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10" name="Text Box 41">
            <a:extLst>
              <a:ext uri="{FF2B5EF4-FFF2-40B4-BE49-F238E27FC236}">
                <a16:creationId xmlns:a16="http://schemas.microsoft.com/office/drawing/2014/main" id="{C74FE014-617E-461B-A8D3-79C991C11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11" name="Text Box 42">
            <a:extLst>
              <a:ext uri="{FF2B5EF4-FFF2-40B4-BE49-F238E27FC236}">
                <a16:creationId xmlns:a16="http://schemas.microsoft.com/office/drawing/2014/main" id="{1727EA32-1F8B-4468-A753-6762DC7A4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12" name="Text Box 43">
            <a:extLst>
              <a:ext uri="{FF2B5EF4-FFF2-40B4-BE49-F238E27FC236}">
                <a16:creationId xmlns:a16="http://schemas.microsoft.com/office/drawing/2014/main" id="{3E6E3A35-A657-4ACF-9E61-89EC3C87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7213" name="Text Box 44">
            <a:extLst>
              <a:ext uri="{FF2B5EF4-FFF2-40B4-BE49-F238E27FC236}">
                <a16:creationId xmlns:a16="http://schemas.microsoft.com/office/drawing/2014/main" id="{2319A8D3-7649-4B8F-AA43-87911BAAF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14" name="Text Box 45">
            <a:extLst>
              <a:ext uri="{FF2B5EF4-FFF2-40B4-BE49-F238E27FC236}">
                <a16:creationId xmlns:a16="http://schemas.microsoft.com/office/drawing/2014/main" id="{1EFDCCE8-F646-4340-9D6D-CC0A1DC3F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15" name="Text Box 46">
            <a:extLst>
              <a:ext uri="{FF2B5EF4-FFF2-40B4-BE49-F238E27FC236}">
                <a16:creationId xmlns:a16="http://schemas.microsoft.com/office/drawing/2014/main" id="{D2273AFB-C948-4F8E-BBE6-8BD317CC2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16" name="Text Box 47">
            <a:extLst>
              <a:ext uri="{FF2B5EF4-FFF2-40B4-BE49-F238E27FC236}">
                <a16:creationId xmlns:a16="http://schemas.microsoft.com/office/drawing/2014/main" id="{CEC1B618-41B7-48EB-BAFE-A4E8B4169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17" name="Text Box 48">
            <a:extLst>
              <a:ext uri="{FF2B5EF4-FFF2-40B4-BE49-F238E27FC236}">
                <a16:creationId xmlns:a16="http://schemas.microsoft.com/office/drawing/2014/main" id="{83602323-D363-4249-9C9E-4DA275F3E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7218" name="Text Box 49">
            <a:extLst>
              <a:ext uri="{FF2B5EF4-FFF2-40B4-BE49-F238E27FC236}">
                <a16:creationId xmlns:a16="http://schemas.microsoft.com/office/drawing/2014/main" id="{73F3E7A5-16B6-4CEA-BA71-667D88EAC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19" name="Text Box 50">
            <a:extLst>
              <a:ext uri="{FF2B5EF4-FFF2-40B4-BE49-F238E27FC236}">
                <a16:creationId xmlns:a16="http://schemas.microsoft.com/office/drawing/2014/main" id="{2A6C5E87-46F5-4344-A537-C99DD640E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20" name="Text Box 51">
            <a:extLst>
              <a:ext uri="{FF2B5EF4-FFF2-40B4-BE49-F238E27FC236}">
                <a16:creationId xmlns:a16="http://schemas.microsoft.com/office/drawing/2014/main" id="{E4D6D753-36E3-41E7-A765-401975AAC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21" name="Text Box 52">
            <a:extLst>
              <a:ext uri="{FF2B5EF4-FFF2-40B4-BE49-F238E27FC236}">
                <a16:creationId xmlns:a16="http://schemas.microsoft.com/office/drawing/2014/main" id="{E0E759A0-1A8A-4947-B3CA-1ADA916C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8" y="4283075"/>
            <a:ext cx="1579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7222" name="Oval 53">
            <a:extLst>
              <a:ext uri="{FF2B5EF4-FFF2-40B4-BE49-F238E27FC236}">
                <a16:creationId xmlns:a16="http://schemas.microsoft.com/office/drawing/2014/main" id="{ADD70B36-9730-408E-9C73-F3A452470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23" name="Oval 54">
            <a:extLst>
              <a:ext uri="{FF2B5EF4-FFF2-40B4-BE49-F238E27FC236}">
                <a16:creationId xmlns:a16="http://schemas.microsoft.com/office/drawing/2014/main" id="{D9960D4D-1D4D-4C26-A4BA-2E8B86E6F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24" name="Oval 55">
            <a:extLst>
              <a:ext uri="{FF2B5EF4-FFF2-40B4-BE49-F238E27FC236}">
                <a16:creationId xmlns:a16="http://schemas.microsoft.com/office/drawing/2014/main" id="{4A7E1BB4-DA78-4FD8-85F0-9D1D9C682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25" name="Oval 56">
            <a:extLst>
              <a:ext uri="{FF2B5EF4-FFF2-40B4-BE49-F238E27FC236}">
                <a16:creationId xmlns:a16="http://schemas.microsoft.com/office/drawing/2014/main" id="{8C1AF31E-5CE8-44E8-BDF0-EC97AD1A7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26" name="Oval 57">
            <a:extLst>
              <a:ext uri="{FF2B5EF4-FFF2-40B4-BE49-F238E27FC236}">
                <a16:creationId xmlns:a16="http://schemas.microsoft.com/office/drawing/2014/main" id="{A72C518B-09CF-4133-A1C3-31C5DA07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27" name="Oval 58">
            <a:extLst>
              <a:ext uri="{FF2B5EF4-FFF2-40B4-BE49-F238E27FC236}">
                <a16:creationId xmlns:a16="http://schemas.microsoft.com/office/drawing/2014/main" id="{51E4B568-146D-4E3C-95D4-459961EE7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28" name="Oval 59">
            <a:extLst>
              <a:ext uri="{FF2B5EF4-FFF2-40B4-BE49-F238E27FC236}">
                <a16:creationId xmlns:a16="http://schemas.microsoft.com/office/drawing/2014/main" id="{6291FB38-492F-4D54-9A42-5AE70038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29" name="Oval 60">
            <a:extLst>
              <a:ext uri="{FF2B5EF4-FFF2-40B4-BE49-F238E27FC236}">
                <a16:creationId xmlns:a16="http://schemas.microsoft.com/office/drawing/2014/main" id="{70105BF7-9A65-494E-98D9-805F516E4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30" name="Oval 61">
            <a:extLst>
              <a:ext uri="{FF2B5EF4-FFF2-40B4-BE49-F238E27FC236}">
                <a16:creationId xmlns:a16="http://schemas.microsoft.com/office/drawing/2014/main" id="{8094CD5E-AF6E-46DE-91E3-9C16284F5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31" name="Oval 62">
            <a:extLst>
              <a:ext uri="{FF2B5EF4-FFF2-40B4-BE49-F238E27FC236}">
                <a16:creationId xmlns:a16="http://schemas.microsoft.com/office/drawing/2014/main" id="{C53638A8-6932-4424-A85C-CF9EE6EE3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7232" name="Oval 63">
            <a:extLst>
              <a:ext uri="{FF2B5EF4-FFF2-40B4-BE49-F238E27FC236}">
                <a16:creationId xmlns:a16="http://schemas.microsoft.com/office/drawing/2014/main" id="{450BA455-82ED-4357-90F1-5557B09F0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33" name="Oval 64">
            <a:extLst>
              <a:ext uri="{FF2B5EF4-FFF2-40B4-BE49-F238E27FC236}">
                <a16:creationId xmlns:a16="http://schemas.microsoft.com/office/drawing/2014/main" id="{72209189-6F8A-4AB4-92E0-73371541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34" name="Oval 65">
            <a:extLst>
              <a:ext uri="{FF2B5EF4-FFF2-40B4-BE49-F238E27FC236}">
                <a16:creationId xmlns:a16="http://schemas.microsoft.com/office/drawing/2014/main" id="{04218E1A-077E-4096-B591-826A5652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35" name="Oval 66">
            <a:extLst>
              <a:ext uri="{FF2B5EF4-FFF2-40B4-BE49-F238E27FC236}">
                <a16:creationId xmlns:a16="http://schemas.microsoft.com/office/drawing/2014/main" id="{064238F5-0EBD-4DEA-BFE3-64D5D7F61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36" name="Oval 67">
            <a:extLst>
              <a:ext uri="{FF2B5EF4-FFF2-40B4-BE49-F238E27FC236}">
                <a16:creationId xmlns:a16="http://schemas.microsoft.com/office/drawing/2014/main" id="{4782699E-09D7-4CAB-B35E-C7454D36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153988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7237" name="Picture 68">
            <a:extLst>
              <a:ext uri="{FF2B5EF4-FFF2-40B4-BE49-F238E27FC236}">
                <a16:creationId xmlns:a16="http://schemas.microsoft.com/office/drawing/2014/main" id="{E66C9051-3029-48EE-9E45-D299C1A9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38" name="AutoShape 69">
            <a:extLst>
              <a:ext uri="{FF2B5EF4-FFF2-40B4-BE49-F238E27FC236}">
                <a16:creationId xmlns:a16="http://schemas.microsoft.com/office/drawing/2014/main" id="{476D5EC3-6D61-4759-96AA-14D5E39D6DD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39" name="Oval 70">
            <a:extLst>
              <a:ext uri="{FF2B5EF4-FFF2-40B4-BE49-F238E27FC236}">
                <a16:creationId xmlns:a16="http://schemas.microsoft.com/office/drawing/2014/main" id="{5A042C52-A17D-43B5-A23D-23FF6FC03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40" name="AutoShape 71">
            <a:extLst>
              <a:ext uri="{FF2B5EF4-FFF2-40B4-BE49-F238E27FC236}">
                <a16:creationId xmlns:a16="http://schemas.microsoft.com/office/drawing/2014/main" id="{B5E4EA07-7D1A-483E-86AF-A228BC0976B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41" name="Oval 72">
            <a:extLst>
              <a:ext uri="{FF2B5EF4-FFF2-40B4-BE49-F238E27FC236}">
                <a16:creationId xmlns:a16="http://schemas.microsoft.com/office/drawing/2014/main" id="{3B38B1A7-9ED7-48C5-9F68-020773C49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42" name="AutoShape 73">
            <a:extLst>
              <a:ext uri="{FF2B5EF4-FFF2-40B4-BE49-F238E27FC236}">
                <a16:creationId xmlns:a16="http://schemas.microsoft.com/office/drawing/2014/main" id="{F0AA1EC2-6AA8-4D6A-9990-ADF49EC9EB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243" name="Oval 74">
            <a:extLst>
              <a:ext uri="{FF2B5EF4-FFF2-40B4-BE49-F238E27FC236}">
                <a16:creationId xmlns:a16="http://schemas.microsoft.com/office/drawing/2014/main" id="{9BC74B1C-1EBC-4239-BA96-77699B729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5195" name="Text Box 75">
            <a:extLst>
              <a:ext uri="{FF2B5EF4-FFF2-40B4-BE49-F238E27FC236}">
                <a16:creationId xmlns:a16="http://schemas.microsoft.com/office/drawing/2014/main" id="{46248AC9-8A8C-4E2E-BEE2-B49073816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3375"/>
            <a:ext cx="60610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3200" b="1">
                <a:solidFill>
                  <a:schemeClr val="bg1"/>
                </a:solidFill>
              </a:rPr>
              <a:t>Σ’ ένα αγώνα ποδοσφαίρου ο διαιτητής είναι υπεύθυνος για</a:t>
            </a:r>
            <a:r>
              <a:rPr lang="en-US" altLang="el-GR" sz="3200" b="1">
                <a:solidFill>
                  <a:schemeClr val="bg1"/>
                </a:solidFill>
              </a:rPr>
              <a:t>:</a:t>
            </a:r>
            <a:r>
              <a:rPr lang="el-GR" altLang="el-GR" sz="3200" b="1">
                <a:solidFill>
                  <a:schemeClr val="bg1"/>
                </a:solidFill>
              </a:rPr>
              <a:t> </a:t>
            </a:r>
            <a:endParaRPr lang="en-US" altLang="el-G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  <p:bldP spid="51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391D3478-8BFC-4055-9726-587A6978A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7559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634FAF1-0F39-497D-9FEA-5EF55D892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51720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A740FAEE-2295-4B16-A33A-CE748F707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4B38D4FF-821D-4DEF-8C92-DE9D1BC8A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198" name="Text Box 7">
            <a:extLst>
              <a:ext uri="{FF2B5EF4-FFF2-40B4-BE49-F238E27FC236}">
                <a16:creationId xmlns:a16="http://schemas.microsoft.com/office/drawing/2014/main" id="{26435E8D-CE89-4FE0-A852-48EA32F3F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199" name="Text Box 8">
            <a:extLst>
              <a:ext uri="{FF2B5EF4-FFF2-40B4-BE49-F238E27FC236}">
                <a16:creationId xmlns:a16="http://schemas.microsoft.com/office/drawing/2014/main" id="{92512073-1AA5-41B6-8710-81CB630EB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00" name="Text Box 9">
            <a:extLst>
              <a:ext uri="{FF2B5EF4-FFF2-40B4-BE49-F238E27FC236}">
                <a16:creationId xmlns:a16="http://schemas.microsoft.com/office/drawing/2014/main" id="{122AC176-EBE7-42B0-B604-987EFBE8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01" name="Text Box 10">
            <a:extLst>
              <a:ext uri="{FF2B5EF4-FFF2-40B4-BE49-F238E27FC236}">
                <a16:creationId xmlns:a16="http://schemas.microsoft.com/office/drawing/2014/main" id="{085C78A1-755D-477A-8699-E2907126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8202" name="Text Box 11">
            <a:extLst>
              <a:ext uri="{FF2B5EF4-FFF2-40B4-BE49-F238E27FC236}">
                <a16:creationId xmlns:a16="http://schemas.microsoft.com/office/drawing/2014/main" id="{D6AEEC7E-A635-45D9-9CE9-853A7908C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03" name="Text Box 12">
            <a:extLst>
              <a:ext uri="{FF2B5EF4-FFF2-40B4-BE49-F238E27FC236}">
                <a16:creationId xmlns:a16="http://schemas.microsoft.com/office/drawing/2014/main" id="{74F129E9-B2B6-4433-82A8-6200EADF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04" name="Text Box 13">
            <a:extLst>
              <a:ext uri="{FF2B5EF4-FFF2-40B4-BE49-F238E27FC236}">
                <a16:creationId xmlns:a16="http://schemas.microsoft.com/office/drawing/2014/main" id="{5B8B7FEE-5EE4-40A6-91A8-8D65A8939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05" name="Text Box 14">
            <a:extLst>
              <a:ext uri="{FF2B5EF4-FFF2-40B4-BE49-F238E27FC236}">
                <a16:creationId xmlns:a16="http://schemas.microsoft.com/office/drawing/2014/main" id="{9BA1044D-2338-4517-BC99-9E91DA95B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06" name="Text Box 15">
            <a:extLst>
              <a:ext uri="{FF2B5EF4-FFF2-40B4-BE49-F238E27FC236}">
                <a16:creationId xmlns:a16="http://schemas.microsoft.com/office/drawing/2014/main" id="{B9533870-481F-456A-AFC6-FC80FDDAA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207" name="Text Box 16">
            <a:extLst>
              <a:ext uri="{FF2B5EF4-FFF2-40B4-BE49-F238E27FC236}">
                <a16:creationId xmlns:a16="http://schemas.microsoft.com/office/drawing/2014/main" id="{7A49E590-60AE-4DBC-BCFE-75C1C23A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08" name="Text Box 17">
            <a:extLst>
              <a:ext uri="{FF2B5EF4-FFF2-40B4-BE49-F238E27FC236}">
                <a16:creationId xmlns:a16="http://schemas.microsoft.com/office/drawing/2014/main" id="{BA5BADF1-F20D-473F-9812-AFC163F5F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09" name="Text Box 18">
            <a:extLst>
              <a:ext uri="{FF2B5EF4-FFF2-40B4-BE49-F238E27FC236}">
                <a16:creationId xmlns:a16="http://schemas.microsoft.com/office/drawing/2014/main" id="{C16C8411-167E-4DD2-9234-6CDB01D9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10" name="Text Box 19">
            <a:extLst>
              <a:ext uri="{FF2B5EF4-FFF2-40B4-BE49-F238E27FC236}">
                <a16:creationId xmlns:a16="http://schemas.microsoft.com/office/drawing/2014/main" id="{C887DB25-88EC-4939-B17F-61D97842B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11" name="Text Box 20">
            <a:extLst>
              <a:ext uri="{FF2B5EF4-FFF2-40B4-BE49-F238E27FC236}">
                <a16:creationId xmlns:a16="http://schemas.microsoft.com/office/drawing/2014/main" id="{4C5EA8B5-8612-458A-8F79-68E5F668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841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8212" name="Text Box 21">
            <a:extLst>
              <a:ext uri="{FF2B5EF4-FFF2-40B4-BE49-F238E27FC236}">
                <a16:creationId xmlns:a16="http://schemas.microsoft.com/office/drawing/2014/main" id="{8818B67A-A9C1-4A76-A8D1-7056C4B66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13" name="Text Box 22">
            <a:extLst>
              <a:ext uri="{FF2B5EF4-FFF2-40B4-BE49-F238E27FC236}">
                <a16:creationId xmlns:a16="http://schemas.microsoft.com/office/drawing/2014/main" id="{78B8D577-3D96-4E97-B884-64DD5C76E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14" name="Text Box 23">
            <a:extLst>
              <a:ext uri="{FF2B5EF4-FFF2-40B4-BE49-F238E27FC236}">
                <a16:creationId xmlns:a16="http://schemas.microsoft.com/office/drawing/2014/main" id="{84380EE3-F27C-4337-BC8A-3ED72FB74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15" name="Text Box 24">
            <a:extLst>
              <a:ext uri="{FF2B5EF4-FFF2-40B4-BE49-F238E27FC236}">
                <a16:creationId xmlns:a16="http://schemas.microsoft.com/office/drawing/2014/main" id="{9DE4DF2E-7F14-4344-9642-567DBB6B8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16" name="Text Box 25">
            <a:extLst>
              <a:ext uri="{FF2B5EF4-FFF2-40B4-BE49-F238E27FC236}">
                <a16:creationId xmlns:a16="http://schemas.microsoft.com/office/drawing/2014/main" id="{966E7AB9-E46F-4213-B629-8305BEA23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8217" name="Text Box 26">
            <a:extLst>
              <a:ext uri="{FF2B5EF4-FFF2-40B4-BE49-F238E27FC236}">
                <a16:creationId xmlns:a16="http://schemas.microsoft.com/office/drawing/2014/main" id="{ABF3305B-CB4E-4823-B4BC-B70D855BA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18" name="Text Box 27">
            <a:extLst>
              <a:ext uri="{FF2B5EF4-FFF2-40B4-BE49-F238E27FC236}">
                <a16:creationId xmlns:a16="http://schemas.microsoft.com/office/drawing/2014/main" id="{CDC958BD-659F-4D21-B0C1-6408837AF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19" name="Text Box 28">
            <a:extLst>
              <a:ext uri="{FF2B5EF4-FFF2-40B4-BE49-F238E27FC236}">
                <a16:creationId xmlns:a16="http://schemas.microsoft.com/office/drawing/2014/main" id="{8EB6BF12-04A4-4D2E-8748-69A9E2BB6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20" name="Text Box 29">
            <a:extLst>
              <a:ext uri="{FF2B5EF4-FFF2-40B4-BE49-F238E27FC236}">
                <a16:creationId xmlns:a16="http://schemas.microsoft.com/office/drawing/2014/main" id="{82170424-36CD-46A6-B5FD-2CAA4B7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21" name="Text Box 30">
            <a:extLst>
              <a:ext uri="{FF2B5EF4-FFF2-40B4-BE49-F238E27FC236}">
                <a16:creationId xmlns:a16="http://schemas.microsoft.com/office/drawing/2014/main" id="{4DB75968-3531-4865-BE9A-3DD89ABAF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8222" name="Text Box 31">
            <a:extLst>
              <a:ext uri="{FF2B5EF4-FFF2-40B4-BE49-F238E27FC236}">
                <a16:creationId xmlns:a16="http://schemas.microsoft.com/office/drawing/2014/main" id="{66E38F9B-8394-4EA8-8BD5-D70DA999F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23" name="Text Box 32">
            <a:extLst>
              <a:ext uri="{FF2B5EF4-FFF2-40B4-BE49-F238E27FC236}">
                <a16:creationId xmlns:a16="http://schemas.microsoft.com/office/drawing/2014/main" id="{D65A93BD-1559-4D05-970E-77386A7BE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24" name="Text Box 33">
            <a:extLst>
              <a:ext uri="{FF2B5EF4-FFF2-40B4-BE49-F238E27FC236}">
                <a16:creationId xmlns:a16="http://schemas.microsoft.com/office/drawing/2014/main" id="{E3D6BB4C-A4A5-411A-B62B-07B09880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25" name="Text Box 34">
            <a:extLst>
              <a:ext uri="{FF2B5EF4-FFF2-40B4-BE49-F238E27FC236}">
                <a16:creationId xmlns:a16="http://schemas.microsoft.com/office/drawing/2014/main" id="{22E47D6B-8611-4941-9C75-D5BC7E808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26" name="Oval 35">
            <a:extLst>
              <a:ext uri="{FF2B5EF4-FFF2-40B4-BE49-F238E27FC236}">
                <a16:creationId xmlns:a16="http://schemas.microsoft.com/office/drawing/2014/main" id="{2C654720-62F7-416E-A524-476D6F547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27" name="Oval 36">
            <a:extLst>
              <a:ext uri="{FF2B5EF4-FFF2-40B4-BE49-F238E27FC236}">
                <a16:creationId xmlns:a16="http://schemas.microsoft.com/office/drawing/2014/main" id="{B6E1433D-7895-4C8F-A145-FB37B57BA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28" name="Oval 37">
            <a:extLst>
              <a:ext uri="{FF2B5EF4-FFF2-40B4-BE49-F238E27FC236}">
                <a16:creationId xmlns:a16="http://schemas.microsoft.com/office/drawing/2014/main" id="{A01CA9EC-51D4-49F5-87BF-4BD87236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29" name="Oval 38">
            <a:extLst>
              <a:ext uri="{FF2B5EF4-FFF2-40B4-BE49-F238E27FC236}">
                <a16:creationId xmlns:a16="http://schemas.microsoft.com/office/drawing/2014/main" id="{89EB886A-DEEB-453B-BF96-6D4ADF80F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30" name="Oval 39">
            <a:extLst>
              <a:ext uri="{FF2B5EF4-FFF2-40B4-BE49-F238E27FC236}">
                <a16:creationId xmlns:a16="http://schemas.microsoft.com/office/drawing/2014/main" id="{D91944FA-AF13-4C12-8055-6DDA1DD84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31" name="Oval 40">
            <a:extLst>
              <a:ext uri="{FF2B5EF4-FFF2-40B4-BE49-F238E27FC236}">
                <a16:creationId xmlns:a16="http://schemas.microsoft.com/office/drawing/2014/main" id="{67C7FF18-5602-480A-A595-DA68FAD81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32" name="Oval 41">
            <a:extLst>
              <a:ext uri="{FF2B5EF4-FFF2-40B4-BE49-F238E27FC236}">
                <a16:creationId xmlns:a16="http://schemas.microsoft.com/office/drawing/2014/main" id="{3F3A3338-C7A8-4C78-B3EA-8AE04DF87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33" name="Oval 42">
            <a:extLst>
              <a:ext uri="{FF2B5EF4-FFF2-40B4-BE49-F238E27FC236}">
                <a16:creationId xmlns:a16="http://schemas.microsoft.com/office/drawing/2014/main" id="{E0D9CEB5-FDFE-47FD-85A7-8767C947B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34" name="Oval 43">
            <a:extLst>
              <a:ext uri="{FF2B5EF4-FFF2-40B4-BE49-F238E27FC236}">
                <a16:creationId xmlns:a16="http://schemas.microsoft.com/office/drawing/2014/main" id="{6B0CE33F-346A-42D6-AB58-CFDBEB175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35" name="Oval 44">
            <a:extLst>
              <a:ext uri="{FF2B5EF4-FFF2-40B4-BE49-F238E27FC236}">
                <a16:creationId xmlns:a16="http://schemas.microsoft.com/office/drawing/2014/main" id="{95FD18BF-F852-402B-9D74-90AD26DB9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8236" name="Oval 45">
            <a:extLst>
              <a:ext uri="{FF2B5EF4-FFF2-40B4-BE49-F238E27FC236}">
                <a16:creationId xmlns:a16="http://schemas.microsoft.com/office/drawing/2014/main" id="{5C767584-A41B-4841-9FD1-BF20F087C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37" name="Oval 46">
            <a:extLst>
              <a:ext uri="{FF2B5EF4-FFF2-40B4-BE49-F238E27FC236}">
                <a16:creationId xmlns:a16="http://schemas.microsoft.com/office/drawing/2014/main" id="{6D1C4BEB-42F5-4148-999C-931D33E8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38" name="Oval 47">
            <a:extLst>
              <a:ext uri="{FF2B5EF4-FFF2-40B4-BE49-F238E27FC236}">
                <a16:creationId xmlns:a16="http://schemas.microsoft.com/office/drawing/2014/main" id="{B32CE28F-74A5-40DD-906B-DD648528B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39" name="Oval 48">
            <a:extLst>
              <a:ext uri="{FF2B5EF4-FFF2-40B4-BE49-F238E27FC236}">
                <a16:creationId xmlns:a16="http://schemas.microsoft.com/office/drawing/2014/main" id="{5D751C24-5B49-460B-8146-00B60BA3E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40" name="Oval 49">
            <a:extLst>
              <a:ext uri="{FF2B5EF4-FFF2-40B4-BE49-F238E27FC236}">
                <a16:creationId xmlns:a16="http://schemas.microsoft.com/office/drawing/2014/main" id="{5EE271F9-5123-4549-A9B4-D34E2AC8F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" name="Slide ">
            <a:hlinkClick r:id="" action="ppaction://media"/>
            <a:extLst>
              <a:ext uri="{FF2B5EF4-FFF2-40B4-BE49-F238E27FC236}">
                <a16:creationId xmlns:a16="http://schemas.microsoft.com/office/drawing/2014/main" id="{8A61C9AC-325D-4607-910C-E7624E6C12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033" y="606776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5267D9A2-52B5-4395-9282-92E805298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19" name="AutoShape 4">
            <a:extLst>
              <a:ext uri="{FF2B5EF4-FFF2-40B4-BE49-F238E27FC236}">
                <a16:creationId xmlns:a16="http://schemas.microsoft.com/office/drawing/2014/main" id="{D053539F-0429-4048-83C2-8A7896CC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20" name="AutoShape 5">
            <a:extLst>
              <a:ext uri="{FF2B5EF4-FFF2-40B4-BE49-F238E27FC236}">
                <a16:creationId xmlns:a16="http://schemas.microsoft.com/office/drawing/2014/main" id="{24AAD778-C77B-4604-BC8D-DAEC1654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21" name="AutoShape 6">
            <a:extLst>
              <a:ext uri="{FF2B5EF4-FFF2-40B4-BE49-F238E27FC236}">
                <a16:creationId xmlns:a16="http://schemas.microsoft.com/office/drawing/2014/main" id="{1C3458CA-74A1-424C-9910-AE5B578DD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22" name="AutoShape 7">
            <a:extLst>
              <a:ext uri="{FF2B5EF4-FFF2-40B4-BE49-F238E27FC236}">
                <a16:creationId xmlns:a16="http://schemas.microsoft.com/office/drawing/2014/main" id="{1BFA9644-BFE1-47E5-ADF0-B48BE2FDE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72" name="AutoShape 80">
            <a:extLst>
              <a:ext uri="{FF2B5EF4-FFF2-40B4-BE49-F238E27FC236}">
                <a16:creationId xmlns:a16="http://schemas.microsoft.com/office/drawing/2014/main" id="{8711080E-718D-4F41-AD0F-59C43BEA1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587375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5B58F712-4E6D-48AE-AA21-25F19D7562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9EAA39B1-9B9D-40BD-93EE-6122F3118E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8F192076-0E98-408E-BD98-3E92F9A9AB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9227" name="Line 11">
            <a:extLst>
              <a:ext uri="{FF2B5EF4-FFF2-40B4-BE49-F238E27FC236}">
                <a16:creationId xmlns:a16="http://schemas.microsoft.com/office/drawing/2014/main" id="{34C88758-63FE-43F5-9E5A-F8E47ADF66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9228" name="Line 12">
            <a:extLst>
              <a:ext uri="{FF2B5EF4-FFF2-40B4-BE49-F238E27FC236}">
                <a16:creationId xmlns:a16="http://schemas.microsoft.com/office/drawing/2014/main" id="{FB6AF18A-6DCA-4F7A-A085-BB3728B5E7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9229" name="Line 13">
            <a:extLst>
              <a:ext uri="{FF2B5EF4-FFF2-40B4-BE49-F238E27FC236}">
                <a16:creationId xmlns:a16="http://schemas.microsoft.com/office/drawing/2014/main" id="{87709BAE-A767-498F-87AB-0EB56DF260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7B6365FF-A9C8-4109-9050-1AA4DAC1C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ΝΑΙ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BC72EB15-F896-4863-B11F-A36511EFF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892800"/>
            <a:ext cx="31257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ΑΝ ΤΟΥ ΠΕΙ Ο ΠΡΟΠΟΝΗΤΗΣ ΤΟΥ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F8561810-7A0E-4479-8862-A94357FEC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B: 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ΑΝ ΘΕΛΕΙ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8F16CBC6-3A6A-4CD7-9230-7141D1667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6035675"/>
            <a:ext cx="3141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ΟΧΙ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34" name="Oval 18">
            <a:extLst>
              <a:ext uri="{FF2B5EF4-FFF2-40B4-BE49-F238E27FC236}">
                <a16:creationId xmlns:a16="http://schemas.microsoft.com/office/drawing/2014/main" id="{176A5AEB-5DD2-4099-AAD4-6E182F99E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35" name="Oval 19">
            <a:extLst>
              <a:ext uri="{FF2B5EF4-FFF2-40B4-BE49-F238E27FC236}">
                <a16:creationId xmlns:a16="http://schemas.microsoft.com/office/drawing/2014/main" id="{E50EC962-0E2D-4503-9C65-8D26675CE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36" name="Oval 20">
            <a:extLst>
              <a:ext uri="{FF2B5EF4-FFF2-40B4-BE49-F238E27FC236}">
                <a16:creationId xmlns:a16="http://schemas.microsoft.com/office/drawing/2014/main" id="{39DB2531-41D8-4601-B168-43673AA2C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37" name="Text Box 21">
            <a:extLst>
              <a:ext uri="{FF2B5EF4-FFF2-40B4-BE49-F238E27FC236}">
                <a16:creationId xmlns:a16="http://schemas.microsoft.com/office/drawing/2014/main" id="{5F8F2B2F-9971-4223-A37A-07B76D00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9238" name="Rectangle 22">
            <a:extLst>
              <a:ext uri="{FF2B5EF4-FFF2-40B4-BE49-F238E27FC236}">
                <a16:creationId xmlns:a16="http://schemas.microsoft.com/office/drawing/2014/main" id="{BDAB8D8C-2A77-452D-BF75-B2F5F4FB5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-38100"/>
            <a:ext cx="2447925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0B3718A8-128B-4850-B776-8B5879112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DF06B783-FA8F-41D3-8171-95D586CE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41" name="Text Box 25">
            <a:extLst>
              <a:ext uri="{FF2B5EF4-FFF2-40B4-BE49-F238E27FC236}">
                <a16:creationId xmlns:a16="http://schemas.microsoft.com/office/drawing/2014/main" id="{BB9AF307-AA56-4131-A28F-DF82C7F3B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42" name="Text Box 26">
            <a:extLst>
              <a:ext uri="{FF2B5EF4-FFF2-40B4-BE49-F238E27FC236}">
                <a16:creationId xmlns:a16="http://schemas.microsoft.com/office/drawing/2014/main" id="{6FE1474B-FDA9-47FB-8A9A-D161C63E0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43" name="Text Box 27">
            <a:extLst>
              <a:ext uri="{FF2B5EF4-FFF2-40B4-BE49-F238E27FC236}">
                <a16:creationId xmlns:a16="http://schemas.microsoft.com/office/drawing/2014/main" id="{3537CA4A-76ED-4EBC-A6A1-8FECF5535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id="{F05F9304-F321-4C22-9A57-A8DFDB17C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9245" name="Rectangle 29">
            <a:extLst>
              <a:ext uri="{FF2B5EF4-FFF2-40B4-BE49-F238E27FC236}">
                <a16:creationId xmlns:a16="http://schemas.microsoft.com/office/drawing/2014/main" id="{A3E2E5CC-FFAE-4AF0-915C-EC381FEE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40433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46" name="Text Box 30">
            <a:extLst>
              <a:ext uri="{FF2B5EF4-FFF2-40B4-BE49-F238E27FC236}">
                <a16:creationId xmlns:a16="http://schemas.microsoft.com/office/drawing/2014/main" id="{0FCD074C-86DB-409E-A82E-4C759DE13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47" name="Text Box 31">
            <a:extLst>
              <a:ext uri="{FF2B5EF4-FFF2-40B4-BE49-F238E27FC236}">
                <a16:creationId xmlns:a16="http://schemas.microsoft.com/office/drawing/2014/main" id="{61EEC687-6F9D-444F-83B7-42964C746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48" name="Text Box 32">
            <a:extLst>
              <a:ext uri="{FF2B5EF4-FFF2-40B4-BE49-F238E27FC236}">
                <a16:creationId xmlns:a16="http://schemas.microsoft.com/office/drawing/2014/main" id="{73F1A303-DB4A-44FA-A036-1E00E73F9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49" name="Text Box 33">
            <a:extLst>
              <a:ext uri="{FF2B5EF4-FFF2-40B4-BE49-F238E27FC236}">
                <a16:creationId xmlns:a16="http://schemas.microsoft.com/office/drawing/2014/main" id="{E7CA5273-B4E6-452A-891A-F2BF5DFD8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50" name="Text Box 34">
            <a:extLst>
              <a:ext uri="{FF2B5EF4-FFF2-40B4-BE49-F238E27FC236}">
                <a16:creationId xmlns:a16="http://schemas.microsoft.com/office/drawing/2014/main" id="{B6088A80-61B7-4547-BC6F-B18F94EA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251" name="Text Box 35">
            <a:extLst>
              <a:ext uri="{FF2B5EF4-FFF2-40B4-BE49-F238E27FC236}">
                <a16:creationId xmlns:a16="http://schemas.microsoft.com/office/drawing/2014/main" id="{953474C2-0CF6-4C12-940F-005CD7A93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52" name="Text Box 36">
            <a:extLst>
              <a:ext uri="{FF2B5EF4-FFF2-40B4-BE49-F238E27FC236}">
                <a16:creationId xmlns:a16="http://schemas.microsoft.com/office/drawing/2014/main" id="{95884C64-2AA4-403D-917D-9902DE6A8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53" name="Text Box 37">
            <a:extLst>
              <a:ext uri="{FF2B5EF4-FFF2-40B4-BE49-F238E27FC236}">
                <a16:creationId xmlns:a16="http://schemas.microsoft.com/office/drawing/2014/main" id="{FBB2B7D6-C0B6-461F-A1B8-AB4DD5AF2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54" name="Text Box 38">
            <a:extLst>
              <a:ext uri="{FF2B5EF4-FFF2-40B4-BE49-F238E27FC236}">
                <a16:creationId xmlns:a16="http://schemas.microsoft.com/office/drawing/2014/main" id="{7507386D-19E3-48DC-9B05-E5478165A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55" name="Text Box 39">
            <a:extLst>
              <a:ext uri="{FF2B5EF4-FFF2-40B4-BE49-F238E27FC236}">
                <a16:creationId xmlns:a16="http://schemas.microsoft.com/office/drawing/2014/main" id="{DA62BABB-AA65-4FF2-8375-9D12DE402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668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€1000000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9256" name="Text Box 40">
            <a:extLst>
              <a:ext uri="{FF2B5EF4-FFF2-40B4-BE49-F238E27FC236}">
                <a16:creationId xmlns:a16="http://schemas.microsoft.com/office/drawing/2014/main" id="{41451141-3089-4587-B3EB-4A4707FFE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57" name="Text Box 41">
            <a:extLst>
              <a:ext uri="{FF2B5EF4-FFF2-40B4-BE49-F238E27FC236}">
                <a16:creationId xmlns:a16="http://schemas.microsoft.com/office/drawing/2014/main" id="{EAF4335E-44A0-4DB2-8D54-0DFADDCF7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58" name="Text Box 42">
            <a:extLst>
              <a:ext uri="{FF2B5EF4-FFF2-40B4-BE49-F238E27FC236}">
                <a16:creationId xmlns:a16="http://schemas.microsoft.com/office/drawing/2014/main" id="{1F8E5F40-ECFC-4B27-A483-CDD735288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59" name="Text Box 43">
            <a:extLst>
              <a:ext uri="{FF2B5EF4-FFF2-40B4-BE49-F238E27FC236}">
                <a16:creationId xmlns:a16="http://schemas.microsoft.com/office/drawing/2014/main" id="{0A991C19-CBC9-4ED0-ADC3-54512038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60" name="Text Box 44">
            <a:extLst>
              <a:ext uri="{FF2B5EF4-FFF2-40B4-BE49-F238E27FC236}">
                <a16:creationId xmlns:a16="http://schemas.microsoft.com/office/drawing/2014/main" id="{7F393E97-68F7-44C3-ACB9-E509B4436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9261" name="Text Box 45">
            <a:extLst>
              <a:ext uri="{FF2B5EF4-FFF2-40B4-BE49-F238E27FC236}">
                <a16:creationId xmlns:a16="http://schemas.microsoft.com/office/drawing/2014/main" id="{C1E3096C-BA6F-4348-8F28-ACFCA57B8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62" name="Text Box 46">
            <a:extLst>
              <a:ext uri="{FF2B5EF4-FFF2-40B4-BE49-F238E27FC236}">
                <a16:creationId xmlns:a16="http://schemas.microsoft.com/office/drawing/2014/main" id="{9B84A901-CA88-49CB-9CD5-A8C9B0017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63" name="Text Box 47">
            <a:extLst>
              <a:ext uri="{FF2B5EF4-FFF2-40B4-BE49-F238E27FC236}">
                <a16:creationId xmlns:a16="http://schemas.microsoft.com/office/drawing/2014/main" id="{AC7ECF7E-72B3-4F58-8E84-908288BBC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64" name="Text Box 48">
            <a:extLst>
              <a:ext uri="{FF2B5EF4-FFF2-40B4-BE49-F238E27FC236}">
                <a16:creationId xmlns:a16="http://schemas.microsoft.com/office/drawing/2014/main" id="{ACBF4702-7586-47DF-A152-2864F31DA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65" name="Text Box 49">
            <a:extLst>
              <a:ext uri="{FF2B5EF4-FFF2-40B4-BE49-F238E27FC236}">
                <a16:creationId xmlns:a16="http://schemas.microsoft.com/office/drawing/2014/main" id="{91A349A2-010A-4B69-BCA1-9BD25F370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9266" name="Text Box 50">
            <a:extLst>
              <a:ext uri="{FF2B5EF4-FFF2-40B4-BE49-F238E27FC236}">
                <a16:creationId xmlns:a16="http://schemas.microsoft.com/office/drawing/2014/main" id="{69B47D2C-D052-4B6F-959D-9D88A8B39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67" name="Text Box 51">
            <a:extLst>
              <a:ext uri="{FF2B5EF4-FFF2-40B4-BE49-F238E27FC236}">
                <a16:creationId xmlns:a16="http://schemas.microsoft.com/office/drawing/2014/main" id="{5185A883-5B45-4CB7-8FA3-A7F7A33E6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68" name="Text Box 52">
            <a:extLst>
              <a:ext uri="{FF2B5EF4-FFF2-40B4-BE49-F238E27FC236}">
                <a16:creationId xmlns:a16="http://schemas.microsoft.com/office/drawing/2014/main" id="{E5CDF5CC-FBD0-457E-8C1C-AA76DC0FD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69" name="Text Box 53">
            <a:extLst>
              <a:ext uri="{FF2B5EF4-FFF2-40B4-BE49-F238E27FC236}">
                <a16:creationId xmlns:a16="http://schemas.microsoft.com/office/drawing/2014/main" id="{C337A995-1960-4B97-BC04-9AF498594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9270" name="Oval 54">
            <a:extLst>
              <a:ext uri="{FF2B5EF4-FFF2-40B4-BE49-F238E27FC236}">
                <a16:creationId xmlns:a16="http://schemas.microsoft.com/office/drawing/2014/main" id="{C5E43997-702A-40B5-A94D-E29208A81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71" name="Oval 55">
            <a:extLst>
              <a:ext uri="{FF2B5EF4-FFF2-40B4-BE49-F238E27FC236}">
                <a16:creationId xmlns:a16="http://schemas.microsoft.com/office/drawing/2014/main" id="{573F750F-2880-4E44-9310-405EEB424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72" name="Oval 56">
            <a:extLst>
              <a:ext uri="{FF2B5EF4-FFF2-40B4-BE49-F238E27FC236}">
                <a16:creationId xmlns:a16="http://schemas.microsoft.com/office/drawing/2014/main" id="{F74BDC6E-DE07-4FB9-A8E5-729B37A2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73" name="Oval 57">
            <a:extLst>
              <a:ext uri="{FF2B5EF4-FFF2-40B4-BE49-F238E27FC236}">
                <a16:creationId xmlns:a16="http://schemas.microsoft.com/office/drawing/2014/main" id="{0783F5E6-2A76-4B86-A17B-552A44258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74" name="Oval 58">
            <a:extLst>
              <a:ext uri="{FF2B5EF4-FFF2-40B4-BE49-F238E27FC236}">
                <a16:creationId xmlns:a16="http://schemas.microsoft.com/office/drawing/2014/main" id="{8B7244CA-73CB-40C2-B71C-F9B092D01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75" name="Oval 59">
            <a:extLst>
              <a:ext uri="{FF2B5EF4-FFF2-40B4-BE49-F238E27FC236}">
                <a16:creationId xmlns:a16="http://schemas.microsoft.com/office/drawing/2014/main" id="{5747BBEF-CCE4-4A74-8678-1FA0F4648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76" name="Oval 60">
            <a:extLst>
              <a:ext uri="{FF2B5EF4-FFF2-40B4-BE49-F238E27FC236}">
                <a16:creationId xmlns:a16="http://schemas.microsoft.com/office/drawing/2014/main" id="{F8A535E0-4AA2-4207-8B50-19D8AAC10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77" name="Oval 61">
            <a:extLst>
              <a:ext uri="{FF2B5EF4-FFF2-40B4-BE49-F238E27FC236}">
                <a16:creationId xmlns:a16="http://schemas.microsoft.com/office/drawing/2014/main" id="{262CE7C2-7487-4FE0-ABD8-292242F43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78" name="Oval 62">
            <a:extLst>
              <a:ext uri="{FF2B5EF4-FFF2-40B4-BE49-F238E27FC236}">
                <a16:creationId xmlns:a16="http://schemas.microsoft.com/office/drawing/2014/main" id="{825B1B83-BF04-49C2-89FD-6DE50E0F9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79" name="Oval 63">
            <a:extLst>
              <a:ext uri="{FF2B5EF4-FFF2-40B4-BE49-F238E27FC236}">
                <a16:creationId xmlns:a16="http://schemas.microsoft.com/office/drawing/2014/main" id="{45138079-C271-4AB3-84C3-4DE558C10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9280" name="Oval 64">
            <a:extLst>
              <a:ext uri="{FF2B5EF4-FFF2-40B4-BE49-F238E27FC236}">
                <a16:creationId xmlns:a16="http://schemas.microsoft.com/office/drawing/2014/main" id="{D98F76F0-BBF1-46B9-9857-170E475EE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81" name="Oval 65">
            <a:extLst>
              <a:ext uri="{FF2B5EF4-FFF2-40B4-BE49-F238E27FC236}">
                <a16:creationId xmlns:a16="http://schemas.microsoft.com/office/drawing/2014/main" id="{9779B394-6578-4929-8571-FB5D7DF59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82" name="Oval 66">
            <a:extLst>
              <a:ext uri="{FF2B5EF4-FFF2-40B4-BE49-F238E27FC236}">
                <a16:creationId xmlns:a16="http://schemas.microsoft.com/office/drawing/2014/main" id="{9293D1F4-3783-4979-BC2A-23423ABD6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83" name="Oval 67">
            <a:extLst>
              <a:ext uri="{FF2B5EF4-FFF2-40B4-BE49-F238E27FC236}">
                <a16:creationId xmlns:a16="http://schemas.microsoft.com/office/drawing/2014/main" id="{F05A2652-3C3E-49C3-B583-7936C8F4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84" name="Oval 68">
            <a:extLst>
              <a:ext uri="{FF2B5EF4-FFF2-40B4-BE49-F238E27FC236}">
                <a16:creationId xmlns:a16="http://schemas.microsoft.com/office/drawing/2014/main" id="{51F02FD4-80D4-4C78-952F-16956EB3A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9285" name="Picture 69">
            <a:extLst>
              <a:ext uri="{FF2B5EF4-FFF2-40B4-BE49-F238E27FC236}">
                <a16:creationId xmlns:a16="http://schemas.microsoft.com/office/drawing/2014/main" id="{AD1846C0-6255-449C-A7FB-1E7D7AC06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86" name="AutoShape 70">
            <a:extLst>
              <a:ext uri="{FF2B5EF4-FFF2-40B4-BE49-F238E27FC236}">
                <a16:creationId xmlns:a16="http://schemas.microsoft.com/office/drawing/2014/main" id="{137545B3-BCA8-438E-8F58-052CDA8314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87" name="Oval 71">
            <a:extLst>
              <a:ext uri="{FF2B5EF4-FFF2-40B4-BE49-F238E27FC236}">
                <a16:creationId xmlns:a16="http://schemas.microsoft.com/office/drawing/2014/main" id="{CC80717D-A8CE-45A9-9F0E-CFD4D8D1B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88" name="AutoShape 72">
            <a:extLst>
              <a:ext uri="{FF2B5EF4-FFF2-40B4-BE49-F238E27FC236}">
                <a16:creationId xmlns:a16="http://schemas.microsoft.com/office/drawing/2014/main" id="{4E77C566-0DD1-4AAB-B3B0-5588FA6B423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89" name="Oval 73">
            <a:extLst>
              <a:ext uri="{FF2B5EF4-FFF2-40B4-BE49-F238E27FC236}">
                <a16:creationId xmlns:a16="http://schemas.microsoft.com/office/drawing/2014/main" id="{26694D46-0570-42A9-9DD8-B963EF233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90" name="AutoShape 74">
            <a:extLst>
              <a:ext uri="{FF2B5EF4-FFF2-40B4-BE49-F238E27FC236}">
                <a16:creationId xmlns:a16="http://schemas.microsoft.com/office/drawing/2014/main" id="{06D484DF-B235-4343-828D-67AD59ADFB7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91" name="Oval 75">
            <a:extLst>
              <a:ext uri="{FF2B5EF4-FFF2-40B4-BE49-F238E27FC236}">
                <a16:creationId xmlns:a16="http://schemas.microsoft.com/office/drawing/2014/main" id="{C3563FBF-EBDE-47F4-A316-3B3433C80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8268" name="Text Box 76">
            <a:extLst>
              <a:ext uri="{FF2B5EF4-FFF2-40B4-BE49-F238E27FC236}">
                <a16:creationId xmlns:a16="http://schemas.microsoft.com/office/drawing/2014/main" id="{31FB90AF-77BE-4AB0-A50C-B2403FFFA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254000"/>
            <a:ext cx="6680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4000">
                <a:solidFill>
                  <a:schemeClr val="bg1"/>
                </a:solidFill>
              </a:rPr>
              <a:t>Στην καλαθόσφαιρα ένας παίκτης κάνει τάκλινγκ στον αντίπαλο</a:t>
            </a:r>
            <a:r>
              <a:rPr lang="en-US" altLang="el-GR" sz="400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utoUpdateAnimBg="0"/>
      <p:bldP spid="8207" grpId="0" autoUpdateAnimBg="0"/>
      <p:bldP spid="8208" grpId="0" autoUpdateAnimBg="0"/>
      <p:bldP spid="8209" grpId="0" autoUpdateAnimBg="0"/>
      <p:bldP spid="826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0A9E33C1-EAA4-4F0D-8070-54C202739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662238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64C11CDB-1E98-4984-A2ED-DBC0A6EC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48752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320269D9-6606-4D72-9B67-EAEE8944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id="{A07F3131-2FC1-4ACE-B213-0BD277020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46" name="Text Box 7">
            <a:extLst>
              <a:ext uri="{FF2B5EF4-FFF2-40B4-BE49-F238E27FC236}">
                <a16:creationId xmlns:a16="http://schemas.microsoft.com/office/drawing/2014/main" id="{4347D83C-7DF9-47ED-AA8C-9FF7277B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47" name="Text Box 8">
            <a:extLst>
              <a:ext uri="{FF2B5EF4-FFF2-40B4-BE49-F238E27FC236}">
                <a16:creationId xmlns:a16="http://schemas.microsoft.com/office/drawing/2014/main" id="{D8084D9E-7E26-4A51-9D6D-C706D9442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48" name="Text Box 9">
            <a:extLst>
              <a:ext uri="{FF2B5EF4-FFF2-40B4-BE49-F238E27FC236}">
                <a16:creationId xmlns:a16="http://schemas.microsoft.com/office/drawing/2014/main" id="{22D6A005-EF0B-47F9-86D4-B07FFC70B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49" name="Text Box 10">
            <a:extLst>
              <a:ext uri="{FF2B5EF4-FFF2-40B4-BE49-F238E27FC236}">
                <a16:creationId xmlns:a16="http://schemas.microsoft.com/office/drawing/2014/main" id="{C8617683-93A9-4C74-98B7-7105E1FCA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0250" name="Text Box 11">
            <a:extLst>
              <a:ext uri="{FF2B5EF4-FFF2-40B4-BE49-F238E27FC236}">
                <a16:creationId xmlns:a16="http://schemas.microsoft.com/office/drawing/2014/main" id="{0BCD792C-658C-44A4-86AF-B9D18B5CC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51" name="Text Box 12">
            <a:extLst>
              <a:ext uri="{FF2B5EF4-FFF2-40B4-BE49-F238E27FC236}">
                <a16:creationId xmlns:a16="http://schemas.microsoft.com/office/drawing/2014/main" id="{61FD26C3-91DC-4978-A250-35AC8911C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52" name="Text Box 13">
            <a:extLst>
              <a:ext uri="{FF2B5EF4-FFF2-40B4-BE49-F238E27FC236}">
                <a16:creationId xmlns:a16="http://schemas.microsoft.com/office/drawing/2014/main" id="{BA021D39-6FF9-45B6-BAFE-B655E1356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53" name="Text Box 14">
            <a:extLst>
              <a:ext uri="{FF2B5EF4-FFF2-40B4-BE49-F238E27FC236}">
                <a16:creationId xmlns:a16="http://schemas.microsoft.com/office/drawing/2014/main" id="{1AE25B73-5521-4663-99AA-1BECC165A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54" name="Text Box 15">
            <a:extLst>
              <a:ext uri="{FF2B5EF4-FFF2-40B4-BE49-F238E27FC236}">
                <a16:creationId xmlns:a16="http://schemas.microsoft.com/office/drawing/2014/main" id="{94728254-1629-4448-B8F3-4EB16336C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255" name="Text Box 16">
            <a:extLst>
              <a:ext uri="{FF2B5EF4-FFF2-40B4-BE49-F238E27FC236}">
                <a16:creationId xmlns:a16="http://schemas.microsoft.com/office/drawing/2014/main" id="{066B6000-AA93-409B-B1F6-0D034D05D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56" name="Text Box 17">
            <a:extLst>
              <a:ext uri="{FF2B5EF4-FFF2-40B4-BE49-F238E27FC236}">
                <a16:creationId xmlns:a16="http://schemas.microsoft.com/office/drawing/2014/main" id="{4335A6A0-03A3-4987-A1CC-1BA52B173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57" name="Text Box 18">
            <a:extLst>
              <a:ext uri="{FF2B5EF4-FFF2-40B4-BE49-F238E27FC236}">
                <a16:creationId xmlns:a16="http://schemas.microsoft.com/office/drawing/2014/main" id="{852E1CF1-869F-416A-AE5E-455AEBC92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58" name="Text Box 19">
            <a:extLst>
              <a:ext uri="{FF2B5EF4-FFF2-40B4-BE49-F238E27FC236}">
                <a16:creationId xmlns:a16="http://schemas.microsoft.com/office/drawing/2014/main" id="{6DCCC38C-D77F-45AF-9EA6-EF8302C39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59" name="Text Box 20">
            <a:extLst>
              <a:ext uri="{FF2B5EF4-FFF2-40B4-BE49-F238E27FC236}">
                <a16:creationId xmlns:a16="http://schemas.microsoft.com/office/drawing/2014/main" id="{DA0F1C77-1350-4288-AECF-173EC6E68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7478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0260" name="Text Box 21">
            <a:extLst>
              <a:ext uri="{FF2B5EF4-FFF2-40B4-BE49-F238E27FC236}">
                <a16:creationId xmlns:a16="http://schemas.microsoft.com/office/drawing/2014/main" id="{0377747E-D876-43BF-9266-307382408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61" name="Text Box 22">
            <a:extLst>
              <a:ext uri="{FF2B5EF4-FFF2-40B4-BE49-F238E27FC236}">
                <a16:creationId xmlns:a16="http://schemas.microsoft.com/office/drawing/2014/main" id="{FA3FDD76-CCE9-45E7-8830-63271E2D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62" name="Text Box 23">
            <a:extLst>
              <a:ext uri="{FF2B5EF4-FFF2-40B4-BE49-F238E27FC236}">
                <a16:creationId xmlns:a16="http://schemas.microsoft.com/office/drawing/2014/main" id="{8C034022-7DD0-49E9-9A63-8F9EDF26F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63" name="Text Box 24">
            <a:extLst>
              <a:ext uri="{FF2B5EF4-FFF2-40B4-BE49-F238E27FC236}">
                <a16:creationId xmlns:a16="http://schemas.microsoft.com/office/drawing/2014/main" id="{659C37CC-1C30-4519-8299-250FE77C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64" name="Text Box 25">
            <a:extLst>
              <a:ext uri="{FF2B5EF4-FFF2-40B4-BE49-F238E27FC236}">
                <a16:creationId xmlns:a16="http://schemas.microsoft.com/office/drawing/2014/main" id="{064C8063-6A01-4307-A5A2-36860CCB6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0265" name="Text Box 26">
            <a:extLst>
              <a:ext uri="{FF2B5EF4-FFF2-40B4-BE49-F238E27FC236}">
                <a16:creationId xmlns:a16="http://schemas.microsoft.com/office/drawing/2014/main" id="{8CD0B59A-A64B-4490-B554-A9D6BFAA8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66" name="Text Box 27">
            <a:extLst>
              <a:ext uri="{FF2B5EF4-FFF2-40B4-BE49-F238E27FC236}">
                <a16:creationId xmlns:a16="http://schemas.microsoft.com/office/drawing/2014/main" id="{7EEE82E6-AA3C-4C6E-B060-E601247D7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67" name="Text Box 28">
            <a:extLst>
              <a:ext uri="{FF2B5EF4-FFF2-40B4-BE49-F238E27FC236}">
                <a16:creationId xmlns:a16="http://schemas.microsoft.com/office/drawing/2014/main" id="{FB72409F-8F8C-4E5A-AE90-22E62D6CC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68" name="Text Box 29">
            <a:extLst>
              <a:ext uri="{FF2B5EF4-FFF2-40B4-BE49-F238E27FC236}">
                <a16:creationId xmlns:a16="http://schemas.microsoft.com/office/drawing/2014/main" id="{CDD94063-3A0D-48EC-99E1-EE857E0E3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69" name="Text Box 30">
            <a:extLst>
              <a:ext uri="{FF2B5EF4-FFF2-40B4-BE49-F238E27FC236}">
                <a16:creationId xmlns:a16="http://schemas.microsoft.com/office/drawing/2014/main" id="{4856949C-147E-4F56-BA8C-F07EEB5F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10270" name="Text Box 31">
            <a:extLst>
              <a:ext uri="{FF2B5EF4-FFF2-40B4-BE49-F238E27FC236}">
                <a16:creationId xmlns:a16="http://schemas.microsoft.com/office/drawing/2014/main" id="{EC5EFCC4-4F23-42A2-B884-674F75D1F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71" name="Text Box 32">
            <a:extLst>
              <a:ext uri="{FF2B5EF4-FFF2-40B4-BE49-F238E27FC236}">
                <a16:creationId xmlns:a16="http://schemas.microsoft.com/office/drawing/2014/main" id="{102FB64F-05AF-44D7-83AC-F1EA112B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72" name="Text Box 33">
            <a:extLst>
              <a:ext uri="{FF2B5EF4-FFF2-40B4-BE49-F238E27FC236}">
                <a16:creationId xmlns:a16="http://schemas.microsoft.com/office/drawing/2014/main" id="{523DB112-1D13-4985-AD68-247916FA8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73" name="Text Box 34">
            <a:extLst>
              <a:ext uri="{FF2B5EF4-FFF2-40B4-BE49-F238E27FC236}">
                <a16:creationId xmlns:a16="http://schemas.microsoft.com/office/drawing/2014/main" id="{28D1FBB7-F65B-4B7B-A843-8AB745D7C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74" name="Oval 35">
            <a:extLst>
              <a:ext uri="{FF2B5EF4-FFF2-40B4-BE49-F238E27FC236}">
                <a16:creationId xmlns:a16="http://schemas.microsoft.com/office/drawing/2014/main" id="{3C3D549A-8CCB-4B09-87BF-1CC5D49E4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75" name="Oval 36">
            <a:extLst>
              <a:ext uri="{FF2B5EF4-FFF2-40B4-BE49-F238E27FC236}">
                <a16:creationId xmlns:a16="http://schemas.microsoft.com/office/drawing/2014/main" id="{507CA755-18FC-4983-B994-F69904D19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76" name="Oval 37">
            <a:extLst>
              <a:ext uri="{FF2B5EF4-FFF2-40B4-BE49-F238E27FC236}">
                <a16:creationId xmlns:a16="http://schemas.microsoft.com/office/drawing/2014/main" id="{7DECA398-D39A-43B1-A3ED-7F8734A17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77" name="Oval 38">
            <a:extLst>
              <a:ext uri="{FF2B5EF4-FFF2-40B4-BE49-F238E27FC236}">
                <a16:creationId xmlns:a16="http://schemas.microsoft.com/office/drawing/2014/main" id="{AC8AA8AB-A365-452A-9B12-29EA3F9B4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78" name="Oval 39">
            <a:extLst>
              <a:ext uri="{FF2B5EF4-FFF2-40B4-BE49-F238E27FC236}">
                <a16:creationId xmlns:a16="http://schemas.microsoft.com/office/drawing/2014/main" id="{621C5899-6597-4BF6-ADB6-AE1524A12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79" name="Oval 40">
            <a:extLst>
              <a:ext uri="{FF2B5EF4-FFF2-40B4-BE49-F238E27FC236}">
                <a16:creationId xmlns:a16="http://schemas.microsoft.com/office/drawing/2014/main" id="{4CF04B26-2E43-41D8-B05F-2AD293E1B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80" name="Oval 41">
            <a:extLst>
              <a:ext uri="{FF2B5EF4-FFF2-40B4-BE49-F238E27FC236}">
                <a16:creationId xmlns:a16="http://schemas.microsoft.com/office/drawing/2014/main" id="{4F004023-4591-49AB-9447-CE6159CA6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81" name="Oval 42">
            <a:extLst>
              <a:ext uri="{FF2B5EF4-FFF2-40B4-BE49-F238E27FC236}">
                <a16:creationId xmlns:a16="http://schemas.microsoft.com/office/drawing/2014/main" id="{6EE1263D-76CE-42D4-95AE-6CC90ED0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82" name="Oval 43">
            <a:extLst>
              <a:ext uri="{FF2B5EF4-FFF2-40B4-BE49-F238E27FC236}">
                <a16:creationId xmlns:a16="http://schemas.microsoft.com/office/drawing/2014/main" id="{554178F3-15E9-4C71-8D41-D87E47777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83" name="Oval 44">
            <a:extLst>
              <a:ext uri="{FF2B5EF4-FFF2-40B4-BE49-F238E27FC236}">
                <a16:creationId xmlns:a16="http://schemas.microsoft.com/office/drawing/2014/main" id="{E6D246F2-3B5B-45C8-B0EE-0942B204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10284" name="Oval 45">
            <a:extLst>
              <a:ext uri="{FF2B5EF4-FFF2-40B4-BE49-F238E27FC236}">
                <a16:creationId xmlns:a16="http://schemas.microsoft.com/office/drawing/2014/main" id="{CBDE8FB9-7C90-4E47-81CA-7FDA06B31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85" name="Oval 46">
            <a:extLst>
              <a:ext uri="{FF2B5EF4-FFF2-40B4-BE49-F238E27FC236}">
                <a16:creationId xmlns:a16="http://schemas.microsoft.com/office/drawing/2014/main" id="{EB680037-A91E-4DB9-AA48-9ACCB16D1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86" name="Oval 47">
            <a:extLst>
              <a:ext uri="{FF2B5EF4-FFF2-40B4-BE49-F238E27FC236}">
                <a16:creationId xmlns:a16="http://schemas.microsoft.com/office/drawing/2014/main" id="{804F4AB5-A786-45E2-AD46-6A6E5906C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87" name="Oval 48">
            <a:extLst>
              <a:ext uri="{FF2B5EF4-FFF2-40B4-BE49-F238E27FC236}">
                <a16:creationId xmlns:a16="http://schemas.microsoft.com/office/drawing/2014/main" id="{8DC617A6-4B42-40BE-B7DA-03454C32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288" name="Oval 49">
            <a:extLst>
              <a:ext uri="{FF2B5EF4-FFF2-40B4-BE49-F238E27FC236}">
                <a16:creationId xmlns:a16="http://schemas.microsoft.com/office/drawing/2014/main" id="{AD4F7120-77BC-4FF8-9825-4EC7929A2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" name="Slide ">
            <a:hlinkClick r:id="" action="ppaction://media"/>
            <a:extLst>
              <a:ext uri="{FF2B5EF4-FFF2-40B4-BE49-F238E27FC236}">
                <a16:creationId xmlns:a16="http://schemas.microsoft.com/office/drawing/2014/main" id="{78C60560-EA90-4C90-B199-F33D6ACF8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3362" y="601834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8723F3B6-CD73-4DFF-8DC8-76B6D3855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865C9E0A-DA9C-493C-ACC9-759331EB1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320" name="AutoShape 80">
            <a:extLst>
              <a:ext uri="{FF2B5EF4-FFF2-40B4-BE49-F238E27FC236}">
                <a16:creationId xmlns:a16="http://schemas.microsoft.com/office/drawing/2014/main" id="{086F3F8D-5934-407A-83D0-7794539BD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4795838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1AFA7358-D01F-4193-A52B-8C9610563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64CB7792-A05B-408F-960B-59E5E8CAA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5BD727C8-803C-4150-B610-EB8502C7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272" name="Line 8">
            <a:extLst>
              <a:ext uri="{FF2B5EF4-FFF2-40B4-BE49-F238E27FC236}">
                <a16:creationId xmlns:a16="http://schemas.microsoft.com/office/drawing/2014/main" id="{61DAC535-DA3E-400F-A7AD-08BF1B715F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514353A7-E383-4A10-9875-94CE99047B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E9348375-4263-4C44-93EB-B6E880D4E0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1275" name="Line 11">
            <a:extLst>
              <a:ext uri="{FF2B5EF4-FFF2-40B4-BE49-F238E27FC236}">
                <a16:creationId xmlns:a16="http://schemas.microsoft.com/office/drawing/2014/main" id="{373A190A-F833-4ACE-AC2A-D419437B25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1276" name="Line 12">
            <a:extLst>
              <a:ext uri="{FF2B5EF4-FFF2-40B4-BE49-F238E27FC236}">
                <a16:creationId xmlns:a16="http://schemas.microsoft.com/office/drawing/2014/main" id="{2F12A949-82B9-4EDF-8B9E-067DE3CCC1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id="{751ABE01-C80F-42CE-BDF4-2BE096DEE7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Y"/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3A3C7350-74DB-426B-A2AA-F2455ED93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A: 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Ολόκληρη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AA603F99-7B88-40E6-B69B-B4D430297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288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Γ: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Η μισή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EE8B68D4-77D5-4662-8F20-B5338F47B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2895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B: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Το 1/3</a:t>
            </a:r>
            <a:endParaRPr lang="en-US" altLang="el-GR">
              <a:solidFill>
                <a:srgbClr val="FFCC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9D3866E3-BAA7-420A-BC4F-31CCF7AB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Δ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:</a:t>
            </a: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 Τα 3/4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282" name="Oval 18">
            <a:extLst>
              <a:ext uri="{FF2B5EF4-FFF2-40B4-BE49-F238E27FC236}">
                <a16:creationId xmlns:a16="http://schemas.microsoft.com/office/drawing/2014/main" id="{41CA2012-C6F7-4307-AAD4-C859659A2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283" name="Oval 19">
            <a:extLst>
              <a:ext uri="{FF2B5EF4-FFF2-40B4-BE49-F238E27FC236}">
                <a16:creationId xmlns:a16="http://schemas.microsoft.com/office/drawing/2014/main" id="{E85DD31E-6A4A-4312-89CF-F92E177A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284" name="Oval 20">
            <a:extLst>
              <a:ext uri="{FF2B5EF4-FFF2-40B4-BE49-F238E27FC236}">
                <a16:creationId xmlns:a16="http://schemas.microsoft.com/office/drawing/2014/main" id="{192413C2-8DDB-437A-8107-23F4F54C8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CA456418-FF50-4744-A550-CCA5AE97F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50:50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1286" name="Rectangle 22">
            <a:extLst>
              <a:ext uri="{FF2B5EF4-FFF2-40B4-BE49-F238E27FC236}">
                <a16:creationId xmlns:a16="http://schemas.microsoft.com/office/drawing/2014/main" id="{600F7418-E9BA-471C-85BF-283F2C592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72A29DB2-EE1F-4124-84B0-4820217AC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1288" name="Text Box 24">
            <a:extLst>
              <a:ext uri="{FF2B5EF4-FFF2-40B4-BE49-F238E27FC236}">
                <a16:creationId xmlns:a16="http://schemas.microsoft.com/office/drawing/2014/main" id="{43B704D9-4E97-425E-B1EB-4228BCF0B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D207AD25-59FB-4450-AF75-6A6F009E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D8156EB7-D320-48FB-B9C5-E5137EF6C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291" name="Text Box 27">
            <a:extLst>
              <a:ext uri="{FF2B5EF4-FFF2-40B4-BE49-F238E27FC236}">
                <a16:creationId xmlns:a16="http://schemas.microsoft.com/office/drawing/2014/main" id="{CA194F3D-6D94-48EF-B0BE-3B7AB4BF1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292" name="Text Box 28">
            <a:extLst>
              <a:ext uri="{FF2B5EF4-FFF2-40B4-BE49-F238E27FC236}">
                <a16:creationId xmlns:a16="http://schemas.microsoft.com/office/drawing/2014/main" id="{AB59E138-6A40-4587-8145-C9E3C3EB0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1293" name="Rectangle 29">
            <a:extLst>
              <a:ext uri="{FF2B5EF4-FFF2-40B4-BE49-F238E27FC236}">
                <a16:creationId xmlns:a16="http://schemas.microsoft.com/office/drawing/2014/main" id="{618D66EF-581F-412C-AFF2-E73B5728B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7465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294" name="Text Box 30">
            <a:extLst>
              <a:ext uri="{FF2B5EF4-FFF2-40B4-BE49-F238E27FC236}">
                <a16:creationId xmlns:a16="http://schemas.microsoft.com/office/drawing/2014/main" id="{F84634F8-A1E4-471D-B18C-8E7CA5375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295" name="Text Box 31">
            <a:extLst>
              <a:ext uri="{FF2B5EF4-FFF2-40B4-BE49-F238E27FC236}">
                <a16:creationId xmlns:a16="http://schemas.microsoft.com/office/drawing/2014/main" id="{03326AFF-A19B-4FE8-B92D-E4BF2EAD7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296" name="Text Box 32">
            <a:extLst>
              <a:ext uri="{FF2B5EF4-FFF2-40B4-BE49-F238E27FC236}">
                <a16:creationId xmlns:a16="http://schemas.microsoft.com/office/drawing/2014/main" id="{07FAA8EC-11EF-47D1-84AC-9033CC85C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7B535F38-0D5E-4ACD-A216-11BCAB26C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BE35B6E5-703A-4E29-9AEE-B2D949EF6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299" name="Text Box 35">
            <a:extLst>
              <a:ext uri="{FF2B5EF4-FFF2-40B4-BE49-F238E27FC236}">
                <a16:creationId xmlns:a16="http://schemas.microsoft.com/office/drawing/2014/main" id="{9CBC21F3-E9C9-4C87-B2E7-B8D8624F6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00" name="Text Box 36">
            <a:extLst>
              <a:ext uri="{FF2B5EF4-FFF2-40B4-BE49-F238E27FC236}">
                <a16:creationId xmlns:a16="http://schemas.microsoft.com/office/drawing/2014/main" id="{3D223520-12C9-4713-8F0E-683036FC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01" name="Text Box 37">
            <a:extLst>
              <a:ext uri="{FF2B5EF4-FFF2-40B4-BE49-F238E27FC236}">
                <a16:creationId xmlns:a16="http://schemas.microsoft.com/office/drawing/2014/main" id="{A6FBDD3B-8E60-415F-910B-12B6BDC07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02" name="Text Box 38">
            <a:extLst>
              <a:ext uri="{FF2B5EF4-FFF2-40B4-BE49-F238E27FC236}">
                <a16:creationId xmlns:a16="http://schemas.microsoft.com/office/drawing/2014/main" id="{13E4C25C-86F2-49E4-BF4B-9364B71D6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03" name="Text Box 39">
            <a:extLst>
              <a:ext uri="{FF2B5EF4-FFF2-40B4-BE49-F238E27FC236}">
                <a16:creationId xmlns:a16="http://schemas.microsoft.com/office/drawing/2014/main" id="{E22B2BA3-3D29-486C-86A5-2C5EA1A19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76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1304" name="Text Box 40">
            <a:extLst>
              <a:ext uri="{FF2B5EF4-FFF2-40B4-BE49-F238E27FC236}">
                <a16:creationId xmlns:a16="http://schemas.microsoft.com/office/drawing/2014/main" id="{5C9AC1C9-A1EE-42B2-BF74-3BB81783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05" name="Text Box 41">
            <a:extLst>
              <a:ext uri="{FF2B5EF4-FFF2-40B4-BE49-F238E27FC236}">
                <a16:creationId xmlns:a16="http://schemas.microsoft.com/office/drawing/2014/main" id="{C4E578A9-9CFF-4171-96A8-906D20D9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06" name="Text Box 42">
            <a:extLst>
              <a:ext uri="{FF2B5EF4-FFF2-40B4-BE49-F238E27FC236}">
                <a16:creationId xmlns:a16="http://schemas.microsoft.com/office/drawing/2014/main" id="{2AE86F5A-D69E-4A74-A981-CC02F8979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07" name="Text Box 43">
            <a:extLst>
              <a:ext uri="{FF2B5EF4-FFF2-40B4-BE49-F238E27FC236}">
                <a16:creationId xmlns:a16="http://schemas.microsoft.com/office/drawing/2014/main" id="{EC730C81-64AB-49BD-9FE0-CE510F9C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08" name="Text Box 44">
            <a:extLst>
              <a:ext uri="{FF2B5EF4-FFF2-40B4-BE49-F238E27FC236}">
                <a16:creationId xmlns:a16="http://schemas.microsoft.com/office/drawing/2014/main" id="{A639E74B-A267-4503-A91D-B8C7DEB33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1309" name="Text Box 45">
            <a:extLst>
              <a:ext uri="{FF2B5EF4-FFF2-40B4-BE49-F238E27FC236}">
                <a16:creationId xmlns:a16="http://schemas.microsoft.com/office/drawing/2014/main" id="{842990DA-295B-49A8-8BB4-6867DE35C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10" name="Text Box 46">
            <a:extLst>
              <a:ext uri="{FF2B5EF4-FFF2-40B4-BE49-F238E27FC236}">
                <a16:creationId xmlns:a16="http://schemas.microsoft.com/office/drawing/2014/main" id="{FECE8691-DC40-4318-92A0-D229AE16C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11" name="Text Box 47">
            <a:extLst>
              <a:ext uri="{FF2B5EF4-FFF2-40B4-BE49-F238E27FC236}">
                <a16:creationId xmlns:a16="http://schemas.microsoft.com/office/drawing/2014/main" id="{ED868638-6861-4151-8544-40AFF589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12" name="Text Box 48">
            <a:extLst>
              <a:ext uri="{FF2B5EF4-FFF2-40B4-BE49-F238E27FC236}">
                <a16:creationId xmlns:a16="http://schemas.microsoft.com/office/drawing/2014/main" id="{9A6974F0-42DB-4A9F-9FBA-936571BD0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13" name="Text Box 49">
            <a:extLst>
              <a:ext uri="{FF2B5EF4-FFF2-40B4-BE49-F238E27FC236}">
                <a16:creationId xmlns:a16="http://schemas.microsoft.com/office/drawing/2014/main" id="{44913D48-AE5D-44DA-BDFD-16FB436D6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11314" name="Text Box 50">
            <a:extLst>
              <a:ext uri="{FF2B5EF4-FFF2-40B4-BE49-F238E27FC236}">
                <a16:creationId xmlns:a16="http://schemas.microsoft.com/office/drawing/2014/main" id="{C4E716C6-F92C-4292-962A-FA58F2B3D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15" name="Text Box 51">
            <a:extLst>
              <a:ext uri="{FF2B5EF4-FFF2-40B4-BE49-F238E27FC236}">
                <a16:creationId xmlns:a16="http://schemas.microsoft.com/office/drawing/2014/main" id="{FE08FD1D-5A39-4620-A215-62872016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16" name="Text Box 52">
            <a:extLst>
              <a:ext uri="{FF2B5EF4-FFF2-40B4-BE49-F238E27FC236}">
                <a16:creationId xmlns:a16="http://schemas.microsoft.com/office/drawing/2014/main" id="{969D2601-169E-4650-91EA-9BFEDD746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17" name="Text Box 53">
            <a:extLst>
              <a:ext uri="{FF2B5EF4-FFF2-40B4-BE49-F238E27FC236}">
                <a16:creationId xmlns:a16="http://schemas.microsoft.com/office/drawing/2014/main" id="{DAB2FB55-C6C1-476B-9B70-918A6B178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1318" name="Oval 54">
            <a:extLst>
              <a:ext uri="{FF2B5EF4-FFF2-40B4-BE49-F238E27FC236}">
                <a16:creationId xmlns:a16="http://schemas.microsoft.com/office/drawing/2014/main" id="{2E8CF883-82ED-449F-84AA-0A09C4057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19" name="Oval 55">
            <a:extLst>
              <a:ext uri="{FF2B5EF4-FFF2-40B4-BE49-F238E27FC236}">
                <a16:creationId xmlns:a16="http://schemas.microsoft.com/office/drawing/2014/main" id="{F79630D5-36E1-4ADB-B41F-C02C76185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20" name="Oval 56">
            <a:extLst>
              <a:ext uri="{FF2B5EF4-FFF2-40B4-BE49-F238E27FC236}">
                <a16:creationId xmlns:a16="http://schemas.microsoft.com/office/drawing/2014/main" id="{72D1A8D4-385E-41F7-8071-9C4A92AF5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21" name="Oval 57">
            <a:extLst>
              <a:ext uri="{FF2B5EF4-FFF2-40B4-BE49-F238E27FC236}">
                <a16:creationId xmlns:a16="http://schemas.microsoft.com/office/drawing/2014/main" id="{9EB59CCA-7A93-4E6F-9100-6C056D6E2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22" name="Oval 58">
            <a:extLst>
              <a:ext uri="{FF2B5EF4-FFF2-40B4-BE49-F238E27FC236}">
                <a16:creationId xmlns:a16="http://schemas.microsoft.com/office/drawing/2014/main" id="{B7254E9F-B071-4ECE-AB6D-BC9060935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23" name="Oval 59">
            <a:extLst>
              <a:ext uri="{FF2B5EF4-FFF2-40B4-BE49-F238E27FC236}">
                <a16:creationId xmlns:a16="http://schemas.microsoft.com/office/drawing/2014/main" id="{18A07B9C-F96A-495D-8832-49262CD07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24" name="Oval 60">
            <a:extLst>
              <a:ext uri="{FF2B5EF4-FFF2-40B4-BE49-F238E27FC236}">
                <a16:creationId xmlns:a16="http://schemas.microsoft.com/office/drawing/2014/main" id="{F28FE842-2976-46D8-BF0A-8FA8B61F5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25" name="Oval 61">
            <a:extLst>
              <a:ext uri="{FF2B5EF4-FFF2-40B4-BE49-F238E27FC236}">
                <a16:creationId xmlns:a16="http://schemas.microsoft.com/office/drawing/2014/main" id="{B61834AC-C8DE-4E82-8AD2-97BA492EA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26" name="Oval 62">
            <a:extLst>
              <a:ext uri="{FF2B5EF4-FFF2-40B4-BE49-F238E27FC236}">
                <a16:creationId xmlns:a16="http://schemas.microsoft.com/office/drawing/2014/main" id="{E0CC70D6-5639-40D9-B9BE-281225DD1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27" name="Oval 63">
            <a:extLst>
              <a:ext uri="{FF2B5EF4-FFF2-40B4-BE49-F238E27FC236}">
                <a16:creationId xmlns:a16="http://schemas.microsoft.com/office/drawing/2014/main" id="{E4DA23AD-2B4E-4CD9-A60D-B2F395925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11328" name="Oval 64">
            <a:extLst>
              <a:ext uri="{FF2B5EF4-FFF2-40B4-BE49-F238E27FC236}">
                <a16:creationId xmlns:a16="http://schemas.microsoft.com/office/drawing/2014/main" id="{14FC5AB7-EB51-4C3B-A296-EAAE9622A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29" name="Oval 65">
            <a:extLst>
              <a:ext uri="{FF2B5EF4-FFF2-40B4-BE49-F238E27FC236}">
                <a16:creationId xmlns:a16="http://schemas.microsoft.com/office/drawing/2014/main" id="{7ABE951A-A5D3-4128-8D48-FCAB18C4E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30" name="Oval 66">
            <a:extLst>
              <a:ext uri="{FF2B5EF4-FFF2-40B4-BE49-F238E27FC236}">
                <a16:creationId xmlns:a16="http://schemas.microsoft.com/office/drawing/2014/main" id="{1AAD8C23-6028-4695-A7F0-B4913131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31" name="Oval 67">
            <a:extLst>
              <a:ext uri="{FF2B5EF4-FFF2-40B4-BE49-F238E27FC236}">
                <a16:creationId xmlns:a16="http://schemas.microsoft.com/office/drawing/2014/main" id="{FF0EA0A8-22BF-4D29-9263-3AF2A149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32" name="Oval 68">
            <a:extLst>
              <a:ext uri="{FF2B5EF4-FFF2-40B4-BE49-F238E27FC236}">
                <a16:creationId xmlns:a16="http://schemas.microsoft.com/office/drawing/2014/main" id="{9FC0AE85-69F9-4239-B76D-61B8ADC6B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11333" name="Picture 69">
            <a:extLst>
              <a:ext uri="{FF2B5EF4-FFF2-40B4-BE49-F238E27FC236}">
                <a16:creationId xmlns:a16="http://schemas.microsoft.com/office/drawing/2014/main" id="{BFC53C4F-F517-4986-837D-6B71164EC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34" name="AutoShape 70">
            <a:extLst>
              <a:ext uri="{FF2B5EF4-FFF2-40B4-BE49-F238E27FC236}">
                <a16:creationId xmlns:a16="http://schemas.microsoft.com/office/drawing/2014/main" id="{0FE4BDAB-1C91-48DE-901D-DC67251B456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35" name="Oval 71">
            <a:extLst>
              <a:ext uri="{FF2B5EF4-FFF2-40B4-BE49-F238E27FC236}">
                <a16:creationId xmlns:a16="http://schemas.microsoft.com/office/drawing/2014/main" id="{64E847D5-2D21-4E4C-B610-624E8670F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36" name="AutoShape 72">
            <a:extLst>
              <a:ext uri="{FF2B5EF4-FFF2-40B4-BE49-F238E27FC236}">
                <a16:creationId xmlns:a16="http://schemas.microsoft.com/office/drawing/2014/main" id="{B7540D2D-2B08-4A62-ADDC-8E66C6797F1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37" name="Oval 73">
            <a:extLst>
              <a:ext uri="{FF2B5EF4-FFF2-40B4-BE49-F238E27FC236}">
                <a16:creationId xmlns:a16="http://schemas.microsoft.com/office/drawing/2014/main" id="{51D5DF13-37D9-414B-B6E2-50F80B0A7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38" name="AutoShape 74">
            <a:extLst>
              <a:ext uri="{FF2B5EF4-FFF2-40B4-BE49-F238E27FC236}">
                <a16:creationId xmlns:a16="http://schemas.microsoft.com/office/drawing/2014/main" id="{3E5A4838-411D-457D-B944-C8D2BCE64E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339" name="Oval 75">
            <a:extLst>
              <a:ext uri="{FF2B5EF4-FFF2-40B4-BE49-F238E27FC236}">
                <a16:creationId xmlns:a16="http://schemas.microsoft.com/office/drawing/2014/main" id="{BCDFF8A5-40CE-4A96-919D-E18DC5DE8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0316" name="Text Box 76">
            <a:extLst>
              <a:ext uri="{FF2B5EF4-FFF2-40B4-BE49-F238E27FC236}">
                <a16:creationId xmlns:a16="http://schemas.microsoft.com/office/drawing/2014/main" id="{D7EEF216-D781-46FF-A6C7-C454B8C56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117475"/>
            <a:ext cx="64770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4000">
                <a:solidFill>
                  <a:schemeClr val="bg1"/>
                </a:solidFill>
              </a:rPr>
              <a:t>Σ’ ένα αγώνα ποδοσφαίρου για να μετρά το γκολ πρέπει η μπάλα να περάσει τη γραμμή τέρματος</a:t>
            </a:r>
            <a:r>
              <a:rPr lang="en-US" altLang="el-GR" sz="4000">
                <a:solidFill>
                  <a:schemeClr val="bg1"/>
                </a:solidFill>
              </a:rPr>
              <a:t>:</a:t>
            </a:r>
            <a:r>
              <a:rPr lang="el-GR" altLang="el-GR" sz="4000">
                <a:solidFill>
                  <a:schemeClr val="bg1"/>
                </a:solidFill>
              </a:rPr>
              <a:t> </a:t>
            </a:r>
            <a:endParaRPr lang="en-US" altLang="el-GR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utoUpdateAnimBg="0"/>
      <p:bldP spid="10255" grpId="0" autoUpdateAnimBg="0"/>
      <p:bldP spid="10256" grpId="0" autoUpdateAnimBg="0"/>
      <p:bldP spid="10257" grpId="0" autoUpdateAnimBg="0"/>
      <p:bldP spid="103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B1D864B8-BBF1-4D32-B33A-1FC46EA6A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27125"/>
            <a:ext cx="2606675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C9F6C3B-A59B-4AF4-BC72-CA43ED13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45608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15DE2817-6D5D-4E92-874A-FF96A7DA8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D493857D-063A-46D0-B99F-9D7214478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294" name="Text Box 7">
            <a:extLst>
              <a:ext uri="{FF2B5EF4-FFF2-40B4-BE49-F238E27FC236}">
                <a16:creationId xmlns:a16="http://schemas.microsoft.com/office/drawing/2014/main" id="{BC5B2033-226A-4355-BAFD-6463D3B08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295" name="Text Box 8">
            <a:extLst>
              <a:ext uri="{FF2B5EF4-FFF2-40B4-BE49-F238E27FC236}">
                <a16:creationId xmlns:a16="http://schemas.microsoft.com/office/drawing/2014/main" id="{22A4797F-5031-449E-B35F-D60686418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296" name="Text Box 9">
            <a:extLst>
              <a:ext uri="{FF2B5EF4-FFF2-40B4-BE49-F238E27FC236}">
                <a16:creationId xmlns:a16="http://schemas.microsoft.com/office/drawing/2014/main" id="{D1103E7A-EE0E-4C30-91C3-6CD833190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297" name="Text Box 10">
            <a:extLst>
              <a:ext uri="{FF2B5EF4-FFF2-40B4-BE49-F238E27FC236}">
                <a16:creationId xmlns:a16="http://schemas.microsoft.com/office/drawing/2014/main" id="{4008AD8E-5A2B-4406-8EFE-12C6846E0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2298" name="Text Box 11">
            <a:extLst>
              <a:ext uri="{FF2B5EF4-FFF2-40B4-BE49-F238E27FC236}">
                <a16:creationId xmlns:a16="http://schemas.microsoft.com/office/drawing/2014/main" id="{035082C5-C7B9-4A21-A133-1361B2AD7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9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299" name="Text Box 12">
            <a:extLst>
              <a:ext uri="{FF2B5EF4-FFF2-40B4-BE49-F238E27FC236}">
                <a16:creationId xmlns:a16="http://schemas.microsoft.com/office/drawing/2014/main" id="{A5FAB0A6-6CD8-43E0-8D2A-11D2EAED7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8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00" name="Text Box 13">
            <a:extLst>
              <a:ext uri="{FF2B5EF4-FFF2-40B4-BE49-F238E27FC236}">
                <a16:creationId xmlns:a16="http://schemas.microsoft.com/office/drawing/2014/main" id="{5B64DAEC-BD52-42B9-A177-09ADE87B4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7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01" name="Text Box 14">
            <a:extLst>
              <a:ext uri="{FF2B5EF4-FFF2-40B4-BE49-F238E27FC236}">
                <a16:creationId xmlns:a16="http://schemas.microsoft.com/office/drawing/2014/main" id="{233A6E54-04E4-4352-85C2-F924AB673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6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02" name="Text Box 15">
            <a:extLst>
              <a:ext uri="{FF2B5EF4-FFF2-40B4-BE49-F238E27FC236}">
                <a16:creationId xmlns:a16="http://schemas.microsoft.com/office/drawing/2014/main" id="{644551EF-0E6D-4358-A4BF-57FEEE675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303" name="Text Box 16">
            <a:extLst>
              <a:ext uri="{FF2B5EF4-FFF2-40B4-BE49-F238E27FC236}">
                <a16:creationId xmlns:a16="http://schemas.microsoft.com/office/drawing/2014/main" id="{748EAA0D-CFEA-4354-9DD9-09FE5808E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04" name="Text Box 17">
            <a:extLst>
              <a:ext uri="{FF2B5EF4-FFF2-40B4-BE49-F238E27FC236}">
                <a16:creationId xmlns:a16="http://schemas.microsoft.com/office/drawing/2014/main" id="{423CF236-A30B-40EF-ACD8-8D6B72CF9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05" name="Text Box 18">
            <a:extLst>
              <a:ext uri="{FF2B5EF4-FFF2-40B4-BE49-F238E27FC236}">
                <a16:creationId xmlns:a16="http://schemas.microsoft.com/office/drawing/2014/main" id="{77DABEA0-EE1F-47DE-B5B6-28A0859CB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06" name="Text Box 19">
            <a:extLst>
              <a:ext uri="{FF2B5EF4-FFF2-40B4-BE49-F238E27FC236}">
                <a16:creationId xmlns:a16="http://schemas.microsoft.com/office/drawing/2014/main" id="{0BAD9848-CD9D-4E01-B94B-ED2002EEB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07" name="Text Box 20">
            <a:extLst>
              <a:ext uri="{FF2B5EF4-FFF2-40B4-BE49-F238E27FC236}">
                <a16:creationId xmlns:a16="http://schemas.microsoft.com/office/drawing/2014/main" id="{7E47202F-3DEC-4567-8D0C-5054A59F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27125"/>
            <a:ext cx="176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2308" name="Text Box 21">
            <a:extLst>
              <a:ext uri="{FF2B5EF4-FFF2-40B4-BE49-F238E27FC236}">
                <a16:creationId xmlns:a16="http://schemas.microsoft.com/office/drawing/2014/main" id="{34D38369-B1D5-4C25-88A8-F8F764DCB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09" name="Text Box 22">
            <a:extLst>
              <a:ext uri="{FF2B5EF4-FFF2-40B4-BE49-F238E27FC236}">
                <a16:creationId xmlns:a16="http://schemas.microsoft.com/office/drawing/2014/main" id="{9BB8349F-72C7-4978-8B27-21D5AEEE3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€250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10" name="Text Box 23">
            <a:extLst>
              <a:ext uri="{FF2B5EF4-FFF2-40B4-BE49-F238E27FC236}">
                <a16:creationId xmlns:a16="http://schemas.microsoft.com/office/drawing/2014/main" id="{32342956-F51C-4D5F-805B-F1A37DFDF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€125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11" name="Text Box 24">
            <a:extLst>
              <a:ext uri="{FF2B5EF4-FFF2-40B4-BE49-F238E27FC236}">
                <a16:creationId xmlns:a16="http://schemas.microsoft.com/office/drawing/2014/main" id="{E27D901E-B595-4855-9171-A2D4B3FF9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€64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12" name="Text Box 25">
            <a:extLst>
              <a:ext uri="{FF2B5EF4-FFF2-40B4-BE49-F238E27FC236}">
                <a16:creationId xmlns:a16="http://schemas.microsoft.com/office/drawing/2014/main" id="{598BC1C2-BB73-43E9-8675-FEA2927AE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€32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12313" name="Text Box 26">
            <a:extLst>
              <a:ext uri="{FF2B5EF4-FFF2-40B4-BE49-F238E27FC236}">
                <a16:creationId xmlns:a16="http://schemas.microsoft.com/office/drawing/2014/main" id="{2154ED97-2CE4-49CF-93BC-0D6E7C270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€16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14" name="Text Box 27">
            <a:extLst>
              <a:ext uri="{FF2B5EF4-FFF2-40B4-BE49-F238E27FC236}">
                <a16:creationId xmlns:a16="http://schemas.microsoft.com/office/drawing/2014/main" id="{8E87221A-11AB-42B1-B0D5-55BE92F6D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€8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15" name="Text Box 28">
            <a:extLst>
              <a:ext uri="{FF2B5EF4-FFF2-40B4-BE49-F238E27FC236}">
                <a16:creationId xmlns:a16="http://schemas.microsoft.com/office/drawing/2014/main" id="{6C7D14F1-56C0-48E8-ACB5-6D930698F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€4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16" name="Text Box 29">
            <a:extLst>
              <a:ext uri="{FF2B5EF4-FFF2-40B4-BE49-F238E27FC236}">
                <a16:creationId xmlns:a16="http://schemas.microsoft.com/office/drawing/2014/main" id="{113EA9A7-E32E-4E58-BE63-6590E1A6F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</a:t>
            </a:r>
            <a:r>
              <a:rPr lang="el-GR" altLang="el-GR">
                <a:solidFill>
                  <a:srgbClr val="FFCC00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000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17" name="Text Box 30">
            <a:extLst>
              <a:ext uri="{FF2B5EF4-FFF2-40B4-BE49-F238E27FC236}">
                <a16:creationId xmlns:a16="http://schemas.microsoft.com/office/drawing/2014/main" id="{1CDB35E7-0EF2-418E-8CCA-65D27A036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€1</a:t>
            </a:r>
            <a:r>
              <a:rPr lang="el-GR" altLang="el-GR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l-GR">
                <a:solidFill>
                  <a:schemeClr val="bg1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12318" name="Text Box 31">
            <a:extLst>
              <a:ext uri="{FF2B5EF4-FFF2-40B4-BE49-F238E27FC236}">
                <a16:creationId xmlns:a16="http://schemas.microsoft.com/office/drawing/2014/main" id="{88ADA981-D745-4256-96CA-4D7DFA57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€500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19" name="Text Box 32">
            <a:extLst>
              <a:ext uri="{FF2B5EF4-FFF2-40B4-BE49-F238E27FC236}">
                <a16:creationId xmlns:a16="http://schemas.microsoft.com/office/drawing/2014/main" id="{04D25BC4-777A-4F62-B8AE-5DAD181B2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€300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20" name="Text Box 33">
            <a:extLst>
              <a:ext uri="{FF2B5EF4-FFF2-40B4-BE49-F238E27FC236}">
                <a16:creationId xmlns:a16="http://schemas.microsoft.com/office/drawing/2014/main" id="{EC0CC353-4D6A-4AAF-B604-2B6378996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€200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21" name="Text Box 34">
            <a:extLst>
              <a:ext uri="{FF2B5EF4-FFF2-40B4-BE49-F238E27FC236}">
                <a16:creationId xmlns:a16="http://schemas.microsoft.com/office/drawing/2014/main" id="{20CD695D-FDD1-4EA0-9A4A-DA229C48E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>
                <a:solidFill>
                  <a:srgbClr val="FFCC00"/>
                </a:solidFill>
                <a:latin typeface="Arial" panose="020B0604020202020204" pitchFamily="34" charset="0"/>
              </a:rPr>
              <a:t>€100</a:t>
            </a:r>
            <a:endParaRPr lang="en-US" altLang="el-GR">
              <a:solidFill>
                <a:srgbClr val="FFCC00"/>
              </a:solidFill>
            </a:endParaRPr>
          </a:p>
        </p:txBody>
      </p:sp>
      <p:sp>
        <p:nvSpPr>
          <p:cNvPr id="12322" name="Oval 35">
            <a:extLst>
              <a:ext uri="{FF2B5EF4-FFF2-40B4-BE49-F238E27FC236}">
                <a16:creationId xmlns:a16="http://schemas.microsoft.com/office/drawing/2014/main" id="{056C7EC1-F835-4463-9039-C32046C69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23" name="Oval 36">
            <a:extLst>
              <a:ext uri="{FF2B5EF4-FFF2-40B4-BE49-F238E27FC236}">
                <a16:creationId xmlns:a16="http://schemas.microsoft.com/office/drawing/2014/main" id="{72CA23CC-0193-4A5A-A449-CBD24A083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24" name="Oval 37">
            <a:extLst>
              <a:ext uri="{FF2B5EF4-FFF2-40B4-BE49-F238E27FC236}">
                <a16:creationId xmlns:a16="http://schemas.microsoft.com/office/drawing/2014/main" id="{A6EEB9D2-271A-439F-B556-F5E7FA67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25" name="Oval 38">
            <a:extLst>
              <a:ext uri="{FF2B5EF4-FFF2-40B4-BE49-F238E27FC236}">
                <a16:creationId xmlns:a16="http://schemas.microsoft.com/office/drawing/2014/main" id="{6A82BE67-DF41-4CFE-A482-6753724B8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26" name="Oval 39">
            <a:extLst>
              <a:ext uri="{FF2B5EF4-FFF2-40B4-BE49-F238E27FC236}">
                <a16:creationId xmlns:a16="http://schemas.microsoft.com/office/drawing/2014/main" id="{D74719AA-26A7-4BE5-B5F1-633CD6189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27" name="Oval 40">
            <a:extLst>
              <a:ext uri="{FF2B5EF4-FFF2-40B4-BE49-F238E27FC236}">
                <a16:creationId xmlns:a16="http://schemas.microsoft.com/office/drawing/2014/main" id="{3D99E429-C3B6-4CF7-A0D6-4C84B431E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28" name="Oval 41">
            <a:extLst>
              <a:ext uri="{FF2B5EF4-FFF2-40B4-BE49-F238E27FC236}">
                <a16:creationId xmlns:a16="http://schemas.microsoft.com/office/drawing/2014/main" id="{93A06353-7289-4E72-8D7B-CBDDE4C6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29" name="Oval 42">
            <a:extLst>
              <a:ext uri="{FF2B5EF4-FFF2-40B4-BE49-F238E27FC236}">
                <a16:creationId xmlns:a16="http://schemas.microsoft.com/office/drawing/2014/main" id="{79282D60-CA2E-42FA-B268-E2EFE8938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30" name="Oval 43">
            <a:extLst>
              <a:ext uri="{FF2B5EF4-FFF2-40B4-BE49-F238E27FC236}">
                <a16:creationId xmlns:a16="http://schemas.microsoft.com/office/drawing/2014/main" id="{D4228C6E-D926-4C11-BACB-0E8391CED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31" name="Oval 44">
            <a:extLst>
              <a:ext uri="{FF2B5EF4-FFF2-40B4-BE49-F238E27FC236}">
                <a16:creationId xmlns:a16="http://schemas.microsoft.com/office/drawing/2014/main" id="{A1C91B76-512B-4052-966D-EF133A7D6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altLang="el-GR"/>
          </a:p>
        </p:txBody>
      </p:sp>
      <p:sp>
        <p:nvSpPr>
          <p:cNvPr id="12332" name="Oval 45">
            <a:extLst>
              <a:ext uri="{FF2B5EF4-FFF2-40B4-BE49-F238E27FC236}">
                <a16:creationId xmlns:a16="http://schemas.microsoft.com/office/drawing/2014/main" id="{B94D10D9-122B-4453-B01B-6C34019E0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33" name="Oval 46">
            <a:extLst>
              <a:ext uri="{FF2B5EF4-FFF2-40B4-BE49-F238E27FC236}">
                <a16:creationId xmlns:a16="http://schemas.microsoft.com/office/drawing/2014/main" id="{7BA24A45-2603-4CB1-94AE-B09EB83AC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34" name="Oval 47">
            <a:extLst>
              <a:ext uri="{FF2B5EF4-FFF2-40B4-BE49-F238E27FC236}">
                <a16:creationId xmlns:a16="http://schemas.microsoft.com/office/drawing/2014/main" id="{5F346A6A-13FF-4CE6-89B3-FB62883A5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35" name="Oval 48">
            <a:extLst>
              <a:ext uri="{FF2B5EF4-FFF2-40B4-BE49-F238E27FC236}">
                <a16:creationId xmlns:a16="http://schemas.microsoft.com/office/drawing/2014/main" id="{E4CB6587-6D74-4888-ADED-AD3BF6DB8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sp>
        <p:nvSpPr>
          <p:cNvPr id="12336" name="Oval 49">
            <a:extLst>
              <a:ext uri="{FF2B5EF4-FFF2-40B4-BE49-F238E27FC236}">
                <a16:creationId xmlns:a16="http://schemas.microsoft.com/office/drawing/2014/main" id="{F8A7B517-847F-44AA-89C6-608CC82BE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CY"/>
          </a:p>
        </p:txBody>
      </p:sp>
      <p:pic>
        <p:nvPicPr>
          <p:cNvPr id="2" name="Slide ">
            <a:hlinkClick r:id="" action="ppaction://media"/>
            <a:extLst>
              <a:ext uri="{FF2B5EF4-FFF2-40B4-BE49-F238E27FC236}">
                <a16:creationId xmlns:a16="http://schemas.microsoft.com/office/drawing/2014/main" id="{945D5151-5EE6-4420-8DF3-544A3B1E8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509" y="607600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2079</TotalTime>
  <Words>2862</Words>
  <Application>Microsoft Office PowerPoint</Application>
  <PresentationFormat>On-screen Show (4:3)</PresentationFormat>
  <Paragraphs>1047</Paragraphs>
  <Slides>35</Slides>
  <Notes>1</Notes>
  <HiddenSlides>0</HiddenSlides>
  <MMClips>19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Text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E. Damon</dc:creator>
  <cp:lastModifiedBy>Πανίκος Κίμωνος</cp:lastModifiedBy>
  <cp:revision>111</cp:revision>
  <dcterms:created xsi:type="dcterms:W3CDTF">1999-11-20T23:03:43Z</dcterms:created>
  <dcterms:modified xsi:type="dcterms:W3CDTF">2020-04-10T09:29:02Z</dcterms:modified>
</cp:coreProperties>
</file>