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86107-FD5D-4901-AA89-359870B62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5B939-92B4-49E2-BCD6-328E5F4F6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FCCEB-536C-485D-8B26-12663F37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2D180-B415-4305-A71A-972653F7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CF084-D08E-409C-A59E-E095A2EE6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09777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95A5-4725-4FA0-867F-114C1752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57E40-B513-402E-828D-6A6EED73E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008D6-EDB5-4A90-ADAA-5B474A1E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71477-A477-4E06-991E-E1F89BD3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201B4-E3D1-4AEE-AE53-C208869F4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12823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F7B76C-98EF-4831-9FFC-A8888DFD9C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C70A7-D1CC-4072-9485-7414B4E15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60A7-CF69-4A67-A649-FC723895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EF2ED-86FA-4D37-A410-AEFE5241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96F59-F214-4ADD-900F-1A50C061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5050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63B46-63C0-4E36-B066-1149952D1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60404-939D-4FCC-8A19-E4AEE7217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FAAA6-30AC-4817-84BF-EA7D20C5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73CD1-724F-4A2E-84BA-23678E96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EABA9-0638-4A3E-9F7A-2DD5BF41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339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7BE7A-4C42-4700-94AC-720DEF65C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6079D-806E-44DC-BE9E-E2A88BD6F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1C6E9-7072-4018-9044-2D6D96769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80E7D-10A9-44E2-A340-196165BE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A7FBC-E52C-46D0-A187-53E03AB5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77620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5C9AE-1737-4EAB-8B80-E06E41F9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6335C-21D5-4353-A89D-808F47732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F2782-7211-4E3F-B958-909CC8D86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4D0FD-03C1-4A74-A9AA-AEF00CA5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C9FF2-ADC9-4161-8A92-D7268093D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A9947-F647-465E-9FA3-7FC619AEB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06502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A3C0D-4A06-4F83-9915-2C5AF44FE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8C3F9-29F7-47B7-AD65-17E8E6079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27A31-163D-4363-BFF2-CFBAA575B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16CEF5-6B76-4DBD-9CFB-8054E4B58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7FA64-CC2B-4D03-8FDD-180A83D5A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0AF5A0-790C-424D-9D65-9FF83226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90E744-1BF5-4392-B625-885B3128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8AB655-3930-4A42-B806-D07F1230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14421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132F3-91A9-4735-81DD-FD9A88E56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10BE2-EC49-4BAE-BC89-CC4EAF50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182CE-8C55-492A-BDD9-0CB6EA6E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281036-CEE4-440D-A0AD-B7FC60E2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07916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92BFCB-6EF6-4917-AFAD-330894AFB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0CA4D1-6280-43E0-9FE3-A46CD5B2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8C85C-39BB-4049-B6D8-53F00D41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36767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A1DF3-4A2B-4A3E-ACFD-515841BA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64B03-F25A-4198-AC5F-B7F88505B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E5C88-4018-4C84-A2A5-009B64AB0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FCDA9-C29F-4030-B32D-6534FD7AC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5E0AF-E334-4C00-A529-F6F7836B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D3D95-DD44-4998-892F-9D43EE43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72600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69636-E40C-4AAA-A03B-910CA7A0D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24561F-B3B8-4678-9DB5-B4E6D38E0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CE0A6-512C-4719-927A-B906DA99C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F7DEA-A703-400D-8314-5F403EE89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620065-0455-4ACC-A487-256A2B6FD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1E662-0317-4640-92C3-2E3343EC0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99390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3B998B-C81B-4239-A3C8-3C323C4F3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E2E6C-DEB5-4B25-8417-29493C005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0A53F-DB5D-46FA-93A9-74B848216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CAFE2-7FE0-4542-9321-A169F5FB30C9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79DE2-ADC0-4638-9583-1D5023FD6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C31C4-FA55-4230-8D15-54C56AFE4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3A605-E7BB-4217-BF7C-8B92A2D2EE5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88419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6B6AB-8B54-4F87-A709-F5F73B27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87325"/>
            <a:ext cx="3932237" cy="1079963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Παιχνίδι</a:t>
            </a:r>
            <a:r>
              <a:rPr lang="en-US" dirty="0"/>
              <a:t>: </a:t>
            </a:r>
            <a:r>
              <a:rPr lang="el-GR" dirty="0"/>
              <a:t>Ζάρι με εντολές</a:t>
            </a:r>
            <a:br>
              <a:rPr lang="en-CY" dirty="0"/>
            </a:br>
            <a:endParaRPr lang="en-CY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1FCE6D4-0B0F-45CB-A677-A284AA56C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46" y="375888"/>
            <a:ext cx="4585266" cy="611368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12589-62FB-44BD-A4BB-137FC2B43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1" y="1267288"/>
            <a:ext cx="3932237" cy="5515252"/>
          </a:xfrm>
        </p:spPr>
        <p:txBody>
          <a:bodyPr>
            <a:normAutofit fontScale="47500" lnSpcReduction="20000"/>
          </a:bodyPr>
          <a:lstStyle/>
          <a:p>
            <a:r>
              <a:rPr lang="en-CY" sz="2900" b="1" dirty="0"/>
              <a:t>ΠΕΡΙΓΑΦΗ:</a:t>
            </a:r>
            <a:r>
              <a:rPr lang="en-CY" sz="2900" dirty="0"/>
              <a:t> Φτιάξτε ένα ζάρι με ένα τετράγωνο χαρτόκουτο. Στις </a:t>
            </a:r>
            <a:r>
              <a:rPr lang="el-GR" sz="2900" dirty="0"/>
              <a:t>πλευρές του γράψετε μερικές</a:t>
            </a:r>
            <a:r>
              <a:rPr lang="en-CY" sz="2900" dirty="0"/>
              <a:t> </a:t>
            </a:r>
            <a:r>
              <a:rPr lang="el-GR" sz="2900" dirty="0"/>
              <a:t>εντολές</a:t>
            </a:r>
            <a:r>
              <a:rPr lang="en-CY" sz="2900" dirty="0"/>
              <a:t> και </a:t>
            </a:r>
            <a:r>
              <a:rPr lang="el-GR" sz="2900" dirty="0"/>
              <a:t>πείτε</a:t>
            </a:r>
            <a:r>
              <a:rPr lang="en-CY" sz="2900" dirty="0"/>
              <a:t> στο </a:t>
            </a:r>
            <a:r>
              <a:rPr lang="el-GR" sz="2900" dirty="0"/>
              <a:t>παιδί</a:t>
            </a:r>
            <a:r>
              <a:rPr lang="en-CY" sz="2900" dirty="0"/>
              <a:t> να </a:t>
            </a:r>
            <a:r>
              <a:rPr lang="el-GR" sz="2900" dirty="0"/>
              <a:t>το</a:t>
            </a:r>
            <a:r>
              <a:rPr lang="en-CY" sz="2900" dirty="0"/>
              <a:t> </a:t>
            </a:r>
            <a:r>
              <a:rPr lang="el-GR" sz="2900" dirty="0"/>
              <a:t>αναποδογυρίσει</a:t>
            </a:r>
            <a:r>
              <a:rPr lang="en-CY" sz="2900" dirty="0"/>
              <a:t>. </a:t>
            </a:r>
            <a:r>
              <a:rPr lang="el-GR" sz="2900" dirty="0"/>
              <a:t>Όποια</a:t>
            </a:r>
            <a:r>
              <a:rPr lang="en-CY" sz="2900" dirty="0"/>
              <a:t> εντολή βρίσκεται τώρα στην πάνω πλευρά είναι εκείνη που πρέπει να εκτελεστεί. </a:t>
            </a:r>
            <a:r>
              <a:rPr lang="el-GR" sz="2900" dirty="0"/>
              <a:t>Παίζετε</a:t>
            </a:r>
            <a:r>
              <a:rPr lang="en-CY" sz="2900" dirty="0"/>
              <a:t> με τη σειρά. </a:t>
            </a:r>
          </a:p>
          <a:p>
            <a:r>
              <a:rPr lang="el-GR" sz="2900" dirty="0"/>
              <a:t>Παραδείγματα</a:t>
            </a:r>
            <a:r>
              <a:rPr lang="en-CY" sz="2900" dirty="0"/>
              <a:t> εντολών</a:t>
            </a:r>
            <a:r>
              <a:rPr lang="el-GR" sz="2900" dirty="0"/>
              <a:t> για Α΄-Β΄</a:t>
            </a:r>
            <a:r>
              <a:rPr lang="en-US" sz="2900" dirty="0"/>
              <a:t>:</a:t>
            </a:r>
            <a:r>
              <a:rPr lang="en-CY" sz="2900" dirty="0"/>
              <a:t> (1) "χόρεψε"</a:t>
            </a:r>
            <a:r>
              <a:rPr lang="el-GR" sz="2900" dirty="0"/>
              <a:t>,</a:t>
            </a:r>
            <a:r>
              <a:rPr lang="en-CY" sz="2900" dirty="0"/>
              <a:t> (2) "στριφογύρισε"</a:t>
            </a:r>
            <a:r>
              <a:rPr lang="el-GR" sz="2900" dirty="0"/>
              <a:t>,</a:t>
            </a:r>
            <a:r>
              <a:rPr lang="en-CY" sz="2900" dirty="0"/>
              <a:t> (3) "πήδα σαν βάτραχος"</a:t>
            </a:r>
            <a:r>
              <a:rPr lang="el-GR" sz="2900" dirty="0"/>
              <a:t>,</a:t>
            </a:r>
            <a:r>
              <a:rPr lang="en-CY" sz="2900" dirty="0"/>
              <a:t> </a:t>
            </a:r>
            <a:endParaRPr lang="el-GR" sz="2900" dirty="0"/>
          </a:p>
          <a:p>
            <a:r>
              <a:rPr lang="el-GR" sz="2900" dirty="0"/>
              <a:t>(4) </a:t>
            </a:r>
            <a:r>
              <a:rPr lang="en-CY" sz="2900" dirty="0"/>
              <a:t>"σχημάτισε με το σώμα σου μια γέφυρα</a:t>
            </a:r>
            <a:r>
              <a:rPr lang="el-GR" sz="2900" dirty="0"/>
              <a:t>»,</a:t>
            </a:r>
            <a:r>
              <a:rPr lang="en-CY" sz="2900" dirty="0"/>
              <a:t> </a:t>
            </a:r>
            <a:endParaRPr lang="el-GR" sz="2900" dirty="0"/>
          </a:p>
          <a:p>
            <a:r>
              <a:rPr lang="en-CY" sz="2900" dirty="0"/>
              <a:t>(5) "σχημάτισε με το σώμα σου ένα αστέρι</a:t>
            </a:r>
            <a:r>
              <a:rPr lang="el-GR" sz="2900" dirty="0"/>
              <a:t>»,</a:t>
            </a:r>
            <a:r>
              <a:rPr lang="en-CY" sz="2900" dirty="0"/>
              <a:t> </a:t>
            </a:r>
            <a:endParaRPr lang="el-GR" sz="2900" dirty="0"/>
          </a:p>
          <a:p>
            <a:r>
              <a:rPr lang="en-CY" sz="2900" dirty="0"/>
              <a:t>(6) "κάνε κουτσό".  </a:t>
            </a:r>
          </a:p>
          <a:p>
            <a:r>
              <a:rPr lang="el-GR" sz="2900" dirty="0"/>
              <a:t>Παραδείγματα</a:t>
            </a:r>
            <a:r>
              <a:rPr lang="en-CY" sz="2900" dirty="0"/>
              <a:t> εντολών για Γ'-Δ': (1) "χόρεψε"</a:t>
            </a:r>
            <a:r>
              <a:rPr lang="en-US" sz="2900" dirty="0"/>
              <a:t>,</a:t>
            </a:r>
            <a:r>
              <a:rPr lang="en-CY" sz="2900" dirty="0"/>
              <a:t> (2) "αναπήδα με σχοινάκι"</a:t>
            </a:r>
            <a:r>
              <a:rPr lang="en-US" sz="2900" dirty="0"/>
              <a:t>,</a:t>
            </a:r>
            <a:r>
              <a:rPr lang="en-CY" sz="2900" dirty="0"/>
              <a:t> (3) "στριφογύρισε </a:t>
            </a:r>
            <a:r>
              <a:rPr lang="el-GR" sz="2900" dirty="0"/>
              <a:t>ένα</a:t>
            </a:r>
            <a:r>
              <a:rPr lang="en-CY" sz="2900" dirty="0"/>
              <a:t> στεφάνι"</a:t>
            </a:r>
            <a:r>
              <a:rPr lang="en-US" sz="2900" dirty="0"/>
              <a:t>,</a:t>
            </a:r>
            <a:r>
              <a:rPr lang="en-CY" sz="2900" dirty="0"/>
              <a:t> (4) "κάνε κουτσό"</a:t>
            </a:r>
            <a:r>
              <a:rPr lang="en-US" sz="2900" dirty="0"/>
              <a:t>,</a:t>
            </a:r>
            <a:r>
              <a:rPr lang="en-CY" sz="2900" dirty="0"/>
              <a:t> (5) "ντρίμπλαρε με το αδύνατο χέρι"</a:t>
            </a:r>
            <a:r>
              <a:rPr lang="en-US" sz="2900" dirty="0"/>
              <a:t>,</a:t>
            </a:r>
            <a:r>
              <a:rPr lang="en-CY" sz="2900" dirty="0"/>
              <a:t> (6) "επιτόπου τρέξιμο".</a:t>
            </a:r>
          </a:p>
          <a:p>
            <a:r>
              <a:rPr lang="el-GR" sz="2900" dirty="0"/>
              <a:t>Παραδείγματα</a:t>
            </a:r>
            <a:r>
              <a:rPr lang="en-CY" sz="2900" dirty="0"/>
              <a:t> εντολών για Ε'-Στ': (1) "χόρεψε"</a:t>
            </a:r>
            <a:r>
              <a:rPr lang="el-GR" sz="2900" dirty="0"/>
              <a:t>,</a:t>
            </a:r>
            <a:r>
              <a:rPr lang="en-CY" sz="2900" dirty="0"/>
              <a:t> (2) "αναπήδα με σχοινάκι"</a:t>
            </a:r>
            <a:r>
              <a:rPr lang="el-GR" sz="2900" dirty="0"/>
              <a:t>,</a:t>
            </a:r>
            <a:r>
              <a:rPr lang="en-CY" sz="2900" dirty="0"/>
              <a:t> (3) "κάνε τρεις κάμψεις"</a:t>
            </a:r>
            <a:r>
              <a:rPr lang="el-GR" sz="2900" dirty="0"/>
              <a:t>,</a:t>
            </a:r>
            <a:r>
              <a:rPr lang="en-CY" sz="2900" dirty="0"/>
              <a:t> (4) "κάνε </a:t>
            </a:r>
            <a:r>
              <a:rPr lang="el-GR" sz="2900" dirty="0"/>
              <a:t>πέντε κοιλιακούς</a:t>
            </a:r>
            <a:r>
              <a:rPr lang="en-CY" sz="2900" dirty="0"/>
              <a:t>"</a:t>
            </a:r>
            <a:r>
              <a:rPr lang="el-GR" sz="2900" dirty="0"/>
              <a:t>,</a:t>
            </a:r>
            <a:r>
              <a:rPr lang="en-CY" sz="2900" dirty="0"/>
              <a:t> (5) "σανίδα για 20 δ."</a:t>
            </a:r>
            <a:r>
              <a:rPr lang="el-GR" sz="2900" dirty="0"/>
              <a:t>,</a:t>
            </a:r>
            <a:r>
              <a:rPr lang="en-CY" sz="2900" dirty="0"/>
              <a:t> (6) "επιτόπου τρέξιμο - γόνατα ψηλά"</a:t>
            </a:r>
            <a:r>
              <a:rPr lang="el-GR" sz="2900" dirty="0"/>
              <a:t>.</a:t>
            </a:r>
            <a:endParaRPr lang="en-CY" sz="2900" dirty="0"/>
          </a:p>
          <a:p>
            <a:r>
              <a:rPr lang="en-CY" sz="2900" b="1" dirty="0"/>
              <a:t>ΤΑΞΗ: </a:t>
            </a:r>
            <a:r>
              <a:rPr lang="el-GR" sz="2900" dirty="0"/>
              <a:t>Κατάλληλο για</a:t>
            </a:r>
            <a:r>
              <a:rPr lang="en-CY" sz="2900" dirty="0"/>
              <a:t> όλες τις τάξεις</a:t>
            </a:r>
            <a:r>
              <a:rPr lang="el-GR" sz="2900" dirty="0"/>
              <a:t>.</a:t>
            </a:r>
            <a:endParaRPr lang="en-CY" sz="2900" dirty="0"/>
          </a:p>
          <a:p>
            <a:r>
              <a:rPr lang="en-CY" sz="2900" b="1" dirty="0"/>
              <a:t>ΥΛΙΚΑ:</a:t>
            </a:r>
            <a:r>
              <a:rPr lang="en-CY" sz="2900" dirty="0"/>
              <a:t> Ένα χαρτόκουτο (και άλλα υλικά αναλόγως των εντολών).</a:t>
            </a:r>
          </a:p>
          <a:p>
            <a:r>
              <a:rPr lang="en-CY" sz="2900" b="1" dirty="0"/>
              <a:t>ΟΡΓΑΝΩΣΗ:</a:t>
            </a:r>
            <a:r>
              <a:rPr lang="en-CY" sz="2900" dirty="0"/>
              <a:t> Σε </a:t>
            </a:r>
            <a:r>
              <a:rPr lang="el-GR" sz="2900" dirty="0"/>
              <a:t>κατάλληλο</a:t>
            </a:r>
            <a:r>
              <a:rPr lang="en-CY" sz="2900" dirty="0"/>
              <a:t> χώρο</a:t>
            </a:r>
            <a:r>
              <a:rPr lang="el-GR" sz="2900" dirty="0"/>
              <a:t> χωρίς εμπόδια</a:t>
            </a:r>
            <a:r>
              <a:rPr lang="en-CY" sz="2900" dirty="0"/>
              <a:t>.</a:t>
            </a:r>
          </a:p>
          <a:p>
            <a:r>
              <a:rPr lang="en-CY" sz="2900" b="1" dirty="0"/>
              <a:t>ΠΑΡΑΛΛΑΓΗ: </a:t>
            </a:r>
            <a:r>
              <a:rPr lang="el-GR" sz="2900" dirty="0"/>
              <a:t>Διαφοροποίηση</a:t>
            </a:r>
            <a:r>
              <a:rPr lang="en-CY" sz="2900" dirty="0"/>
              <a:t> εντολών.</a:t>
            </a:r>
          </a:p>
          <a:p>
            <a:r>
              <a:rPr lang="en-CY" sz="2900" dirty="0"/>
              <a:t>Πηγή: infokids.gr</a:t>
            </a:r>
          </a:p>
          <a:p>
            <a:r>
              <a:rPr lang="en-CY" dirty="0"/>
              <a:t> </a:t>
            </a:r>
          </a:p>
          <a:p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210908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Παιχνίδι: Ζάρι με εντολές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Παιχνίδι: Ζάρι με εντολές </dc:title>
  <dc:creator>Ioannis Stylianou</dc:creator>
  <cp:lastModifiedBy>Ioannis Stylianou</cp:lastModifiedBy>
  <cp:revision>1</cp:revision>
  <dcterms:created xsi:type="dcterms:W3CDTF">2020-04-03T11:39:45Z</dcterms:created>
  <dcterms:modified xsi:type="dcterms:W3CDTF">2020-04-03T11:41:54Z</dcterms:modified>
</cp:coreProperties>
</file>