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6EE4F-CD6F-4643-9699-584BEC62E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5C472-03FB-4462-8138-F78834987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15300-BA84-432E-9D57-57EE3757A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55F7-E334-44F7-8646-05C3B7E17D81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5BC2B-5907-4825-B743-66E299095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E5F97-952A-4CD1-86D4-93E996A41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8114-2C2F-40DE-8F1D-473947AB88AD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37981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DDCD3-D829-477E-986B-63EB77898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70016-5DFD-44BE-9DA3-D38B1211A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A97BC-AAFB-411C-989C-BEECECEA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55F7-E334-44F7-8646-05C3B7E17D81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F93AE-05C1-40CC-AFFC-E288CC154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2FCBB-54EB-46D4-B462-F5B7DD26D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8114-2C2F-40DE-8F1D-473947AB88AD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41916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15AE39-7F1D-405B-ADCF-0B106D37A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38048-2BB4-437C-A3E3-4DABB78C2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17720-2839-480F-AFED-82A4053CC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55F7-E334-44F7-8646-05C3B7E17D81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D0778-D188-4EC1-8EB0-5295BB033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D7224-2B71-4F36-BBE1-0609E185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8114-2C2F-40DE-8F1D-473947AB88AD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18323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4E80B-2577-4AE8-BB99-95438F889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3F52C-F354-43F6-9C69-1EFDECEC9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09FFB-E7D5-43E5-9AAB-374E29F40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55F7-E334-44F7-8646-05C3B7E17D81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38662-C37C-4827-BA89-10C7ED51B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72676-F4F3-42B2-AE9D-270D64C1C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8114-2C2F-40DE-8F1D-473947AB88AD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98259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C4CF-6317-482B-B7C7-9D5D58024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3356D-83DF-48C2-BF50-93236D4F9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3C3E9-1241-41D8-8839-86D9179C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55F7-E334-44F7-8646-05C3B7E17D81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D6B09-1B54-4014-96D2-6470362A0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4ED46-B1D7-4371-91F1-640671836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8114-2C2F-40DE-8F1D-473947AB88AD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85006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5F01C-42D2-4F2C-AEBC-7BC368CF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EFABC-0011-4275-A973-5A310C08D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AD61C-0D4B-49CD-A551-6722BF80F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29641-A648-46C7-A0B9-0C982FF1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55F7-E334-44F7-8646-05C3B7E17D81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2CA9C-03E9-4EA3-BC76-CF3D70651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0029B-7C52-4DE3-BA67-9954B5EB4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8114-2C2F-40DE-8F1D-473947AB88AD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26392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0B7D9-1668-4AD4-A819-EC1C3C11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2B966-DA0A-4062-ADC3-BC8E2B269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F9033-D3EF-45E0-82EE-EA4C96F25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F9D8A3-8FFA-42C6-A629-DCCA1B93B6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C0DB0C-6F32-4DD0-A374-02E1C8234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33274F-D4D8-4EAC-87F2-66EE5ED3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55F7-E334-44F7-8646-05C3B7E17D81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C92A5B-4CD2-4DE2-B025-13B94111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248BBB-EAFB-4FE6-84F2-EC539CDC2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8114-2C2F-40DE-8F1D-473947AB88AD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57900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626F6-A083-430F-817F-C5125BA86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276583-31E1-47E4-8B33-99FF4FB44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55F7-E334-44F7-8646-05C3B7E17D81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09643D-57E6-4681-9DBF-4242A23D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9D9DB-1816-4BCE-88DC-107FF5D58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8114-2C2F-40DE-8F1D-473947AB88AD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93596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93C5B4-3485-44B3-B6F1-B85C3135A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55F7-E334-44F7-8646-05C3B7E17D81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47CC77-B130-4C4E-92ED-25EC51F2D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CADCC-E9B3-40EE-8B5E-A6204893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8114-2C2F-40DE-8F1D-473947AB88AD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00023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4039F-8038-4458-9E21-4A157C152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ECB5B-ED58-4D07-8BFC-8D24935F0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05691-00E2-481B-B29A-FACE874DE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CF85E-4E1B-4ACA-B6EB-A739A280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55F7-E334-44F7-8646-05C3B7E17D81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F8B7D-0589-40EE-933B-1E8B7632B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EE296-5013-4F57-B8B7-3C1C0E42A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8114-2C2F-40DE-8F1D-473947AB88AD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95369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8E591-611E-4DAE-BF05-C5FF2A625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A36848-51CA-47B6-8BAD-149E16D23B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DECBA2-9768-4841-A5E3-3BD3C0C2F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9D9B7B-74E0-4FC9-A3A5-787D2E53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55F7-E334-44F7-8646-05C3B7E17D81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BD7D0-BF14-4D8D-A354-AA4CFF6E7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F436C-4960-4653-94B5-8ADA0DB19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18114-2C2F-40DE-8F1D-473947AB88AD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00606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039B98-AEAC-4027-A571-AD0E0AF26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D849F-0ACE-4C8F-9E6A-6B2D7F3D5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2685-A55D-4C44-973C-975CEA1F0C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655F7-E334-44F7-8646-05C3B7E17D81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9B58-6A96-40F9-A7CA-CA20D0997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FD1A3-7D37-426A-9D41-BECE09DF1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18114-2C2F-40DE-8F1D-473947AB88AD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43792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C31AFED-DB45-440E-B4BA-F251831ED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25524"/>
            <a:ext cx="4921822" cy="711323"/>
          </a:xfrm>
        </p:spPr>
        <p:txBody>
          <a:bodyPr>
            <a:normAutofit fontScale="90000"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Παιχνίδι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Μικροί κατάσκοποι</a:t>
            </a:r>
            <a:endParaRPr lang="en-C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E6BABF3-CB1D-41EE-B225-D813A156DF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826" y="825623"/>
            <a:ext cx="5362114" cy="5362114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760F69A-FD70-406E-AEF4-76E49EE88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063100"/>
            <a:ext cx="3932237" cy="5124637"/>
          </a:xfrm>
        </p:spPr>
        <p:txBody>
          <a:bodyPr>
            <a:normAutofit/>
          </a:bodyPr>
          <a:lstStyle/>
          <a:p>
            <a:r>
              <a:rPr lang="en-C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ΠΕΡΙΓΑ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C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ένα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διάδρομο του σπιτιού φτιάξτε </a:t>
            </a:r>
            <a:r>
              <a:rPr lang="en-C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έν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λαβύρινθο με ακτίνες laser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όπως φαίνεται στη διπλανή φωτογραφία.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Χρησιμοποιήστε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κορδέλα και κολλητική ταινία.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Προσπαθήστε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να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περάσετε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μέσα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τις ακτίνες χωρίς να τις ακουμπήσετε. Κερδίζει εκείνος ή εκείνη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θα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περάσει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ακουμπώντας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στις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ακτίνες τις λιγότερες φορές.</a:t>
            </a:r>
          </a:p>
          <a:p>
            <a:r>
              <a:rPr lang="en-C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ΤΑΞΗ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Κατάλληλο για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όλες τις τάξεις.</a:t>
            </a:r>
          </a:p>
          <a:p>
            <a:r>
              <a:rPr lang="en-C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ΥΛΙΚΑ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Κορδέλα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κολλητική ταινία.</a:t>
            </a:r>
          </a:p>
          <a:p>
            <a:r>
              <a:rPr lang="en-C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ΠΑΡΑΛΛΑΓΗ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Προσπαθήστε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να περάσετε από τις ακτίνες όσο το δυνατόν πιο γρήγορα (χρήση χρονομέτρου).</a:t>
            </a:r>
          </a:p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Σημείωση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Απαραίτητη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η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συγκατάθεση</a:t>
            </a:r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γονέα!</a:t>
            </a:r>
          </a:p>
          <a:p>
            <a:r>
              <a:rPr lang="en-CY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Πηγή: Ιt's always autumn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844452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Παιχνίδι: Μικροί κατάσκοποι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Παιχνίδι: Μικροί κατάσκοποι</dc:title>
  <dc:creator>Ioannis Stylianou</dc:creator>
  <cp:lastModifiedBy>Ioannis Stylianou</cp:lastModifiedBy>
  <cp:revision>1</cp:revision>
  <dcterms:created xsi:type="dcterms:W3CDTF">2020-04-03T11:40:25Z</dcterms:created>
  <dcterms:modified xsi:type="dcterms:W3CDTF">2020-04-03T11:41:06Z</dcterms:modified>
</cp:coreProperties>
</file>