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6" r:id="rId1"/>
  </p:sldMasterIdLst>
  <p:notesMasterIdLst>
    <p:notesMasterId r:id="rId22"/>
  </p:notesMasterIdLst>
  <p:sldIdLst>
    <p:sldId id="277" r:id="rId2"/>
    <p:sldId id="279" r:id="rId3"/>
    <p:sldId id="278" r:id="rId4"/>
    <p:sldId id="260" r:id="rId5"/>
    <p:sldId id="257" r:id="rId6"/>
    <p:sldId id="258" r:id="rId7"/>
    <p:sldId id="259" r:id="rId8"/>
    <p:sldId id="262" r:id="rId9"/>
    <p:sldId id="265" r:id="rId10"/>
    <p:sldId id="275" r:id="rId11"/>
    <p:sldId id="266" r:id="rId12"/>
    <p:sldId id="267" r:id="rId13"/>
    <p:sldId id="268" r:id="rId14"/>
    <p:sldId id="270" r:id="rId15"/>
    <p:sldId id="269" r:id="rId16"/>
    <p:sldId id="272" r:id="rId17"/>
    <p:sldId id="273" r:id="rId18"/>
    <p:sldId id="271" r:id="rId19"/>
    <p:sldId id="280" r:id="rId20"/>
    <p:sldId id="276" r:id="rId21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93" d="100"/>
          <a:sy n="93" d="100"/>
        </p:scale>
        <p:origin x="1171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FDD353-EA0B-4D83-9ACA-1890CBD0BC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D32B6F-67D5-4552-85C6-17D558F53B1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081182C-5EB8-4C2E-B786-B976745C235E}" type="datetimeFigureOut">
              <a:rPr lang="el-GR"/>
              <a:pPr>
                <a:defRPr/>
              </a:pPr>
              <a:t>3/4/2020</a:t>
            </a:fld>
            <a:endParaRPr lang="el-G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85D65FA-648B-4CD6-98F0-641C83E80B5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FA181F6-29D3-4DDE-8C3A-D24B00F21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l-GR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DD23E-3F30-46E7-9DC5-8BB242B198B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B6FF7-B345-47AD-B8FF-F19D506A41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1465F9-40E4-47DF-B539-65937A08F793}" type="slidenum">
              <a:rPr lang="el-GR" altLang="el-CY"/>
              <a:pPr>
                <a:defRPr/>
              </a:pPr>
              <a:t>‹#›</a:t>
            </a:fld>
            <a:endParaRPr lang="el-GR" altLang="el-C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1F77C9AA-273B-415C-84BA-7C834497FA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53A3FBA3-F921-44FC-B762-3C45853046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Y" altLang="en-CY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8D84E7D6-2EBA-407C-A050-B944CB01F1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67A91CB-BDA3-49D1-8A06-FA1EEE53C382}" type="slidenum">
              <a:rPr lang="el-GR" altLang="en-CY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l-GR" altLang="en-CY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>
            <a:extLst>
              <a:ext uri="{FF2B5EF4-FFF2-40B4-BE49-F238E27FC236}">
                <a16:creationId xmlns:a16="http://schemas.microsoft.com/office/drawing/2014/main" id="{3FA72D75-0406-49A0-9301-C3791639EF33}"/>
              </a:ext>
            </a:extLst>
          </p:cNvPr>
          <p:cNvGrpSpPr>
            <a:grpSpLocks/>
          </p:cNvGrpSpPr>
          <p:nvPr/>
        </p:nvGrpSpPr>
        <p:grpSpPr bwMode="auto">
          <a:xfrm>
            <a:off x="4335463" y="1169988"/>
            <a:ext cx="4814887" cy="4994275"/>
            <a:chOff x="4334933" y="1169931"/>
            <a:chExt cx="4814835" cy="4993802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5BBC7C76-D0A0-4981-BAE3-6C3BFBEA9FD0}"/>
                </a:ext>
              </a:extLst>
            </p:cNvPr>
            <p:cNvCxnSpPr/>
            <p:nvPr/>
          </p:nvCxnSpPr>
          <p:spPr>
            <a:xfrm flipH="1">
              <a:off x="6009727" y="1169931"/>
              <a:ext cx="3133691" cy="31350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FBE7346-F537-4883-A292-A5372ADD6211}"/>
                </a:ext>
              </a:extLst>
            </p:cNvPr>
            <p:cNvCxnSpPr/>
            <p:nvPr/>
          </p:nvCxnSpPr>
          <p:spPr>
            <a:xfrm flipH="1">
              <a:off x="4334933" y="1349301"/>
              <a:ext cx="4814835" cy="48144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ADA25BC-52ED-4C9F-9B57-3F91D4FD2175}"/>
                </a:ext>
              </a:extLst>
            </p:cNvPr>
            <p:cNvCxnSpPr/>
            <p:nvPr/>
          </p:nvCxnSpPr>
          <p:spPr>
            <a:xfrm flipH="1">
              <a:off x="5225510" y="1469940"/>
              <a:ext cx="3911558" cy="39112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29803DD-2B57-4764-80EF-DDDB4EBD3E39}"/>
                </a:ext>
              </a:extLst>
            </p:cNvPr>
            <p:cNvCxnSpPr/>
            <p:nvPr/>
          </p:nvCxnSpPr>
          <p:spPr>
            <a:xfrm flipH="1">
              <a:off x="5304885" y="1308030"/>
              <a:ext cx="3838534" cy="38397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AD8D805-AF3E-4490-9DB1-DB4B6C29DA53}"/>
                </a:ext>
              </a:extLst>
            </p:cNvPr>
            <p:cNvCxnSpPr/>
            <p:nvPr/>
          </p:nvCxnSpPr>
          <p:spPr>
            <a:xfrm flipH="1">
              <a:off x="5706518" y="1769949"/>
              <a:ext cx="3430550" cy="343026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/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2975068-DE60-4F58-B945-09DA7F044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26174-8B3C-4681-827A-FD45E15F1619}" type="datetimeFigureOut">
              <a:rPr lang="el-GR"/>
              <a:pPr>
                <a:defRPr/>
              </a:pPr>
              <a:t>3/4/2020</a:t>
            </a:fld>
            <a:endParaRPr lang="el-GR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75F3108-3BAC-4F5C-BEFE-5050FA71E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F468832-0DEA-4AC9-BFEE-174217961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BC1B1-5C04-4586-87E3-FCF922872FE7}" type="slidenum">
              <a:rPr lang="el-GR" altLang="el-CY"/>
              <a:pPr>
                <a:defRPr/>
              </a:pPr>
              <a:t>‹#›</a:t>
            </a:fld>
            <a:endParaRPr lang="el-GR" altLang="el-CY"/>
          </a:p>
        </p:txBody>
      </p:sp>
    </p:spTree>
    <p:extLst>
      <p:ext uri="{BB962C8B-B14F-4D97-AF65-F5344CB8AC3E}">
        <p14:creationId xmlns:p14="http://schemas.microsoft.com/office/powerpoint/2010/main" val="1497900797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D78A18F-A934-431F-9F3D-2E533112612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379BB-A633-422F-A8C7-05A2A2047FD7}" type="datetimeFigureOut">
              <a:rPr lang="el-GR"/>
              <a:pPr>
                <a:defRPr/>
              </a:pPr>
              <a:t>3/4/2020</a:t>
            </a:fld>
            <a:endParaRPr lang="el-G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936F927-221E-4068-BB56-7DD7E2070FD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64DB3C8-4D25-404E-901E-5E63B56A088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5BF10-FC36-43BC-A70E-7070A25CAA60}" type="slidenum">
              <a:rPr lang="el-GR" altLang="el-CY"/>
              <a:pPr>
                <a:defRPr/>
              </a:pPr>
              <a:t>‹#›</a:t>
            </a:fld>
            <a:endParaRPr lang="el-GR" altLang="el-CY"/>
          </a:p>
        </p:txBody>
      </p:sp>
    </p:spTree>
    <p:extLst>
      <p:ext uri="{BB962C8B-B14F-4D97-AF65-F5344CB8AC3E}">
        <p14:creationId xmlns:p14="http://schemas.microsoft.com/office/powerpoint/2010/main" val="1716583710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/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340D1-BD0C-4544-BFF1-EEE50EDB6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AFB45-F2AC-4EB9-AFFD-209AB452DCAA}" type="datetimeFigureOut">
              <a:rPr lang="el-GR"/>
              <a:pPr>
                <a:defRPr/>
              </a:pPr>
              <a:t>3/4/2020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23D1A-83F4-451C-A1CA-41C40457F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D4D4D-1F33-4C84-8CC7-E0549EE14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93D40-2456-4C2E-84E8-CE5C8B4090BB}" type="slidenum">
              <a:rPr lang="el-GR" altLang="el-CY"/>
              <a:pPr>
                <a:defRPr/>
              </a:pPr>
              <a:t>‹#›</a:t>
            </a:fld>
            <a:endParaRPr lang="el-GR" altLang="el-CY"/>
          </a:p>
        </p:txBody>
      </p:sp>
    </p:spTree>
    <p:extLst>
      <p:ext uri="{BB962C8B-B14F-4D97-AF65-F5344CB8AC3E}">
        <p14:creationId xmlns:p14="http://schemas.microsoft.com/office/powerpoint/2010/main" val="3246538074"/>
      </p:ext>
    </p:extLst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00B6648-A156-4648-9BD1-DD9C86F5D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112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CY" sz="8000"/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EC890E-BF89-4E77-9682-409988D2F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7686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CY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/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9D0AEAA-5D5F-4B50-BB1E-7E149CC4B6D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9A139-35E3-41A4-A246-FEBD7E1F69F6}" type="datetimeFigureOut">
              <a:rPr lang="el-GR"/>
              <a:pPr>
                <a:defRPr/>
              </a:pPr>
              <a:t>3/4/2020</a:t>
            </a:fld>
            <a:endParaRPr lang="el-G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1785E24-9E5F-47ED-B4A1-00542A9CD55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D655F02-7CC7-4E33-839D-7FA36E6359E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4D422-658C-41CC-9957-AFF239BF256F}" type="slidenum">
              <a:rPr lang="el-GR" altLang="el-CY"/>
              <a:pPr>
                <a:defRPr/>
              </a:pPr>
              <a:t>‹#›</a:t>
            </a:fld>
            <a:endParaRPr lang="el-GR" altLang="el-CY"/>
          </a:p>
        </p:txBody>
      </p:sp>
    </p:spTree>
    <p:extLst>
      <p:ext uri="{BB962C8B-B14F-4D97-AF65-F5344CB8AC3E}">
        <p14:creationId xmlns:p14="http://schemas.microsoft.com/office/powerpoint/2010/main" val="81723058"/>
      </p:ext>
    </p:extLst>
  </p:cSld>
  <p:clrMapOvr>
    <a:masterClrMapping/>
  </p:clrMapOvr>
  <p:transition spd="slow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/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F19E3-77A0-48BE-9831-354B19238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852A3-D85D-409C-87C3-942FDCEB6645}" type="datetimeFigureOut">
              <a:rPr lang="el-GR"/>
              <a:pPr>
                <a:defRPr/>
              </a:pPr>
              <a:t>3/4/2020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E9BDF-74EF-4BF1-BBBC-14DC0805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391CC-8CFB-4490-9B93-88F82F8DD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6E741-5B4E-4C14-B114-80BEB8067EF5}" type="slidenum">
              <a:rPr lang="el-GR" altLang="el-CY"/>
              <a:pPr>
                <a:defRPr/>
              </a:pPr>
              <a:t>‹#›</a:t>
            </a:fld>
            <a:endParaRPr lang="el-GR" altLang="el-CY"/>
          </a:p>
        </p:txBody>
      </p:sp>
    </p:spTree>
    <p:extLst>
      <p:ext uri="{BB962C8B-B14F-4D97-AF65-F5344CB8AC3E}">
        <p14:creationId xmlns:p14="http://schemas.microsoft.com/office/powerpoint/2010/main" val="1657722980"/>
      </p:ext>
    </p:extLst>
  </p:cSld>
  <p:clrMapOvr>
    <a:masterClrMapping/>
  </p:clrMapOvr>
  <p:transition spd="slow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402184B-2734-4CC7-B674-2ABA9D2DD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112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CY" sz="8000"/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053DF3-54A3-4FC2-A229-B1CED9763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7686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CY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/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45536E-04BA-45E3-89D5-E4C0A3B17D5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EC82C-2D2A-4D3D-9868-9967A9C5CDA4}" type="datetimeFigureOut">
              <a:rPr lang="el-GR"/>
              <a:pPr>
                <a:defRPr/>
              </a:pPr>
              <a:t>3/4/2020</a:t>
            </a:fld>
            <a:endParaRPr lang="el-G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0F15E22-47D9-4659-95E9-3EA16CCF3CB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9C40D25-65A6-42FA-88B6-A976E0C913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A1788-3672-48DF-8BEF-1D64BA56087B}" type="slidenum">
              <a:rPr lang="el-GR" altLang="el-CY"/>
              <a:pPr>
                <a:defRPr/>
              </a:pPr>
              <a:t>‹#›</a:t>
            </a:fld>
            <a:endParaRPr lang="el-GR" altLang="el-CY"/>
          </a:p>
        </p:txBody>
      </p:sp>
    </p:spTree>
    <p:extLst>
      <p:ext uri="{BB962C8B-B14F-4D97-AF65-F5344CB8AC3E}">
        <p14:creationId xmlns:p14="http://schemas.microsoft.com/office/powerpoint/2010/main" val="213166742"/>
      </p:ext>
    </p:extLst>
  </p:cSld>
  <p:clrMapOvr>
    <a:masterClrMapping/>
  </p:clrMapOvr>
  <p:transition spd="slow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/>
          <a:lstStyle>
            <a:lvl1pPr>
              <a:defRPr lang="en-US" sz="2800" b="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E4D99C2-DF66-43C3-AC11-9B111FB0866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49555-B95B-4ADE-9714-812EDCEE0E3C}" type="datetimeFigureOut">
              <a:rPr lang="el-GR"/>
              <a:pPr>
                <a:defRPr/>
              </a:pPr>
              <a:t>3/4/2020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4A79437-7041-4B9E-9BB8-C61CE81C66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1226B75-799C-46FC-A7DC-11A629D90F6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EB96B-461F-4B9A-A3D5-396D01DC34DF}" type="slidenum">
              <a:rPr lang="el-GR" altLang="el-CY"/>
              <a:pPr>
                <a:defRPr/>
              </a:pPr>
              <a:t>‹#›</a:t>
            </a:fld>
            <a:endParaRPr lang="el-GR" altLang="el-CY"/>
          </a:p>
        </p:txBody>
      </p:sp>
    </p:spTree>
    <p:extLst>
      <p:ext uri="{BB962C8B-B14F-4D97-AF65-F5344CB8AC3E}">
        <p14:creationId xmlns:p14="http://schemas.microsoft.com/office/powerpoint/2010/main" val="691672634"/>
      </p:ext>
    </p:extLst>
  </p:cSld>
  <p:clrMapOvr>
    <a:masterClrMapping/>
  </p:clrMapOvr>
  <p:transition spd="slow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6D433-204A-425D-886A-4508D063C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AE9B3-F7A6-4D0F-88A8-7760412A25DF}" type="datetimeFigureOut">
              <a:rPr lang="el-GR"/>
              <a:pPr>
                <a:defRPr/>
              </a:pPr>
              <a:t>3/4/2020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30345-E3CB-4AA4-B76D-43E8974A1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41149-BB8F-4E78-AF31-CE607D6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D9CC2-306E-4724-B355-B0449D35276F}" type="slidenum">
              <a:rPr lang="el-GR" altLang="el-CY"/>
              <a:pPr>
                <a:defRPr/>
              </a:pPr>
              <a:t>‹#›</a:t>
            </a:fld>
            <a:endParaRPr lang="el-GR" altLang="el-CY"/>
          </a:p>
        </p:txBody>
      </p:sp>
    </p:spTree>
    <p:extLst>
      <p:ext uri="{BB962C8B-B14F-4D97-AF65-F5344CB8AC3E}">
        <p14:creationId xmlns:p14="http://schemas.microsoft.com/office/powerpoint/2010/main" val="562688469"/>
      </p:ext>
    </p:extLst>
  </p:cSld>
  <p:clrMapOvr>
    <a:masterClrMapping/>
  </p:clrMapOvr>
  <p:transition spd="slow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53BFF-B40C-473C-A76F-4C58A42D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3AE1E-7D36-4274-8510-D63767870A6C}" type="datetimeFigureOut">
              <a:rPr lang="el-GR"/>
              <a:pPr>
                <a:defRPr/>
              </a:pPr>
              <a:t>3/4/2020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4862D-A66A-4F02-9704-CBA5E57D4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18EF1-72E6-4A8D-BE0E-A6EB364AA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281EF-A7B6-4A30-B909-15925024ABA0}" type="slidenum">
              <a:rPr lang="el-GR" altLang="el-CY"/>
              <a:pPr>
                <a:defRPr/>
              </a:pPr>
              <a:t>‹#›</a:t>
            </a:fld>
            <a:endParaRPr lang="el-GR" altLang="el-CY"/>
          </a:p>
        </p:txBody>
      </p:sp>
    </p:spTree>
    <p:extLst>
      <p:ext uri="{BB962C8B-B14F-4D97-AF65-F5344CB8AC3E}">
        <p14:creationId xmlns:p14="http://schemas.microsoft.com/office/powerpoint/2010/main" val="3458652990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E1C49-2183-42F6-AFB7-ED9E49048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179A0-4E23-407E-9749-164D4696EB91}" type="datetimeFigureOut">
              <a:rPr lang="el-GR"/>
              <a:pPr>
                <a:defRPr/>
              </a:pPr>
              <a:t>3/4/2020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B52EC-3B50-43E2-86D5-C9FB9DBF1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C5C33-A419-4D79-B884-DE29EEA53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AD050-2750-4678-BF15-5742ACE77497}" type="slidenum">
              <a:rPr lang="el-GR" altLang="el-CY"/>
              <a:pPr>
                <a:defRPr/>
              </a:pPr>
              <a:t>‹#›</a:t>
            </a:fld>
            <a:endParaRPr lang="el-GR" altLang="el-CY"/>
          </a:p>
        </p:txBody>
      </p:sp>
    </p:spTree>
    <p:extLst>
      <p:ext uri="{BB962C8B-B14F-4D97-AF65-F5344CB8AC3E}">
        <p14:creationId xmlns:p14="http://schemas.microsoft.com/office/powerpoint/2010/main" val="3869063239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AB4E-453D-43D0-8D6D-F7F226275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066C2-C4F9-41ED-B33D-64B148738F97}" type="datetimeFigureOut">
              <a:rPr lang="el-GR"/>
              <a:pPr>
                <a:defRPr/>
              </a:pPr>
              <a:t>3/4/2020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2BFCE-B742-4469-B3B3-73404F15E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FD489-3714-440F-9697-D5FA56F07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4C3B6-0EC1-44D9-9A99-EB22D1334BE7}" type="slidenum">
              <a:rPr lang="el-GR" altLang="el-CY"/>
              <a:pPr>
                <a:defRPr/>
              </a:pPr>
              <a:t>‹#›</a:t>
            </a:fld>
            <a:endParaRPr lang="el-GR" altLang="el-CY"/>
          </a:p>
        </p:txBody>
      </p:sp>
    </p:spTree>
    <p:extLst>
      <p:ext uri="{BB962C8B-B14F-4D97-AF65-F5344CB8AC3E}">
        <p14:creationId xmlns:p14="http://schemas.microsoft.com/office/powerpoint/2010/main" val="2375970266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3D6C84-ECB9-4903-B9EE-9E7E1654552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2215B-35E8-49B8-8F1C-D2E270EC65ED}" type="datetimeFigureOut">
              <a:rPr lang="el-GR"/>
              <a:pPr>
                <a:defRPr/>
              </a:pPr>
              <a:t>3/4/2020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B5F42A-6A29-49C1-9606-561031C0E9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D03AE18-26C1-4066-A8ED-DE8BF9658A6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FE2B9-52ED-40AB-A955-9C6F13FE9EE1}" type="slidenum">
              <a:rPr lang="el-GR" altLang="el-CY"/>
              <a:pPr>
                <a:defRPr/>
              </a:pPr>
              <a:t>‹#›</a:t>
            </a:fld>
            <a:endParaRPr lang="el-GR" altLang="el-CY"/>
          </a:p>
        </p:txBody>
      </p:sp>
    </p:spTree>
    <p:extLst>
      <p:ext uri="{BB962C8B-B14F-4D97-AF65-F5344CB8AC3E}">
        <p14:creationId xmlns:p14="http://schemas.microsoft.com/office/powerpoint/2010/main" val="3365294495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6E48DC-7522-4C5F-982C-01E959818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A932E-9DAE-43C1-BF37-14CE8D2FE458}" type="datetimeFigureOut">
              <a:rPr lang="el-GR"/>
              <a:pPr>
                <a:defRPr/>
              </a:pPr>
              <a:t>3/4/2020</a:t>
            </a:fld>
            <a:endParaRPr lang="el-G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EC4707B-E804-4544-BF8C-BFAE2A627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F7C90BF-79CB-433A-9470-78606525B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F77E3-587B-4729-844A-E1A86CA7707B}" type="slidenum">
              <a:rPr lang="el-GR" altLang="el-CY"/>
              <a:pPr>
                <a:defRPr/>
              </a:pPr>
              <a:t>‹#›</a:t>
            </a:fld>
            <a:endParaRPr lang="el-GR" altLang="el-CY"/>
          </a:p>
        </p:txBody>
      </p:sp>
    </p:spTree>
    <p:extLst>
      <p:ext uri="{BB962C8B-B14F-4D97-AF65-F5344CB8AC3E}">
        <p14:creationId xmlns:p14="http://schemas.microsoft.com/office/powerpoint/2010/main" val="1225129382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A2E0216-7465-40D3-969F-BA579F8E1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28783-8AEF-42F4-8B34-EA145FC631FB}" type="datetimeFigureOut">
              <a:rPr lang="el-GR"/>
              <a:pPr>
                <a:defRPr/>
              </a:pPr>
              <a:t>3/4/2020</a:t>
            </a:fld>
            <a:endParaRPr lang="el-G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1989AC4-7C8C-41C9-BF50-A5B62117D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12B9B74-78DC-4FB6-ABFA-50F9667A8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60315-5DB6-42FA-8CF0-BAC7A18D544F}" type="slidenum">
              <a:rPr lang="el-GR" altLang="el-CY"/>
              <a:pPr>
                <a:defRPr/>
              </a:pPr>
              <a:t>‹#›</a:t>
            </a:fld>
            <a:endParaRPr lang="el-GR" altLang="el-CY"/>
          </a:p>
        </p:txBody>
      </p:sp>
    </p:spTree>
    <p:extLst>
      <p:ext uri="{BB962C8B-B14F-4D97-AF65-F5344CB8AC3E}">
        <p14:creationId xmlns:p14="http://schemas.microsoft.com/office/powerpoint/2010/main" val="2478615907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3055EC8-D85F-49B3-8EBE-4B87777FF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711D4-04A2-499F-8AA2-0284BC94DE82}" type="datetimeFigureOut">
              <a:rPr lang="el-GR"/>
              <a:pPr>
                <a:defRPr/>
              </a:pPr>
              <a:t>3/4/2020</a:t>
            </a:fld>
            <a:endParaRPr lang="el-G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AE2182C-CFDE-475D-9787-B75CE58FB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C122231-5A86-4DEE-A926-CBE9A8DA9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8E940-FE89-4B43-A1CA-1494B1A2425C}" type="slidenum">
              <a:rPr lang="el-GR" altLang="el-CY"/>
              <a:pPr>
                <a:defRPr/>
              </a:pPr>
              <a:t>‹#›</a:t>
            </a:fld>
            <a:endParaRPr lang="el-GR" altLang="el-CY"/>
          </a:p>
        </p:txBody>
      </p:sp>
    </p:spTree>
    <p:extLst>
      <p:ext uri="{BB962C8B-B14F-4D97-AF65-F5344CB8AC3E}">
        <p14:creationId xmlns:p14="http://schemas.microsoft.com/office/powerpoint/2010/main" val="2210183216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6DBF1C-CE84-431B-B689-FAE4C199E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0915E-B5EF-4920-A491-77D1725EF9C0}" type="datetimeFigureOut">
              <a:rPr lang="el-GR"/>
              <a:pPr>
                <a:defRPr/>
              </a:pPr>
              <a:t>3/4/2020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EA9312-84DA-4D7A-9E8B-96E653DBC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DB59C1F-1984-4AA6-B4D1-E42C9865E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88A51-6C0A-4651-B87B-AE8AAC8ED790}" type="slidenum">
              <a:rPr lang="el-GR" altLang="el-CY"/>
              <a:pPr>
                <a:defRPr/>
              </a:pPr>
              <a:t>‹#›</a:t>
            </a:fld>
            <a:endParaRPr lang="el-GR" altLang="el-CY"/>
          </a:p>
        </p:txBody>
      </p:sp>
    </p:spTree>
    <p:extLst>
      <p:ext uri="{BB962C8B-B14F-4D97-AF65-F5344CB8AC3E}">
        <p14:creationId xmlns:p14="http://schemas.microsoft.com/office/powerpoint/2010/main" val="811422582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DD84EB-8AAC-410D-AB85-8E9497C26FB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3E731-A58D-4861-95CE-5C9FEC5937D1}" type="datetimeFigureOut">
              <a:rPr lang="el-GR"/>
              <a:pPr>
                <a:defRPr/>
              </a:pPr>
              <a:t>3/4/2020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ECB20F-9FDB-46AA-88B4-D347475D686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06EFDF-A998-49FE-8C36-46C799BA8C7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DC4D0-B2F6-49CB-95C6-C91C267C9524}" type="slidenum">
              <a:rPr lang="el-GR" altLang="el-CY"/>
              <a:pPr>
                <a:defRPr/>
              </a:pPr>
              <a:t>‹#›</a:t>
            </a:fld>
            <a:endParaRPr lang="el-GR" altLang="el-CY"/>
          </a:p>
        </p:txBody>
      </p:sp>
    </p:spTree>
    <p:extLst>
      <p:ext uri="{BB962C8B-B14F-4D97-AF65-F5344CB8AC3E}">
        <p14:creationId xmlns:p14="http://schemas.microsoft.com/office/powerpoint/2010/main" val="216373895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F1C"/>
            </a:gs>
            <a:gs pos="10001">
              <a:srgbClr val="FF3F1C"/>
            </a:gs>
            <a:gs pos="100000">
              <a:srgbClr val="9E000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0B7F118F-E9CE-43C7-BF68-A39D9FC341CD}"/>
              </a:ext>
            </a:extLst>
          </p:cNvPr>
          <p:cNvGrpSpPr>
            <a:grpSpLocks/>
          </p:cNvGrpSpPr>
          <p:nvPr/>
        </p:nvGrpSpPr>
        <p:grpSpPr bwMode="auto">
          <a:xfrm>
            <a:off x="6670675" y="3894138"/>
            <a:ext cx="2470150" cy="2659062"/>
            <a:chOff x="6687077" y="3259666"/>
            <a:chExt cx="2981857" cy="32088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18BE83E-94DA-4D74-910C-441F97144207}"/>
                </a:ext>
              </a:extLst>
            </p:cNvPr>
            <p:cNvCxnSpPr/>
            <p:nvPr/>
          </p:nvCxnSpPr>
          <p:spPr>
            <a:xfrm flipH="1">
              <a:off x="8756746" y="3259666"/>
              <a:ext cx="912188" cy="91189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79E6115-A388-4741-8225-7051A5A06CBB}"/>
                </a:ext>
              </a:extLst>
            </p:cNvPr>
            <p:cNvCxnSpPr/>
            <p:nvPr/>
          </p:nvCxnSpPr>
          <p:spPr>
            <a:xfrm flipH="1">
              <a:off x="6687077" y="3485724"/>
              <a:ext cx="2981857" cy="298280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E1A5832-2478-4F14-B4C8-44ACB077F7BC}"/>
                </a:ext>
              </a:extLst>
            </p:cNvPr>
            <p:cNvCxnSpPr/>
            <p:nvPr/>
          </p:nvCxnSpPr>
          <p:spPr>
            <a:xfrm flipH="1">
              <a:off x="7771737" y="3581511"/>
              <a:ext cx="1897197" cy="1896584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DE7302C-A0D9-4858-8225-BB150CD507E7}"/>
                </a:ext>
              </a:extLst>
            </p:cNvPr>
            <p:cNvCxnSpPr/>
            <p:nvPr/>
          </p:nvCxnSpPr>
          <p:spPr>
            <a:xfrm flipH="1">
              <a:off x="7923130" y="3433998"/>
              <a:ext cx="1740055" cy="17394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E8E8D8-40B7-42F3-BBC3-FECC0039E805}"/>
                </a:ext>
              </a:extLst>
            </p:cNvPr>
            <p:cNvCxnSpPr/>
            <p:nvPr/>
          </p:nvCxnSpPr>
          <p:spPr>
            <a:xfrm flipH="1">
              <a:off x="8398388" y="3985732"/>
              <a:ext cx="1264798" cy="12643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4E0E02-7AD3-4BA3-B587-E557BEEF4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788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E7CB364C-D153-4D5E-AF55-9704F8966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533400"/>
            <a:ext cx="6554788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CY"/>
              <a:t>Click to edit Master text styles</a:t>
            </a:r>
          </a:p>
          <a:p>
            <a:pPr lvl="1"/>
            <a:r>
              <a:rPr lang="en-US" altLang="en-CY"/>
              <a:t>Second level</a:t>
            </a:r>
          </a:p>
          <a:p>
            <a:pPr lvl="2"/>
            <a:r>
              <a:rPr lang="en-US" altLang="en-CY"/>
              <a:t>Third level</a:t>
            </a:r>
          </a:p>
          <a:p>
            <a:pPr lvl="3"/>
            <a:r>
              <a:rPr lang="en-US" altLang="en-CY"/>
              <a:t>Fourth level</a:t>
            </a:r>
          </a:p>
          <a:p>
            <a:pPr lvl="4"/>
            <a:r>
              <a:rPr lang="en-US" altLang="en-CY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907D7-55ED-42A3-8AB1-10BDAF1908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A655EA16-5E03-4FCC-BDC8-9CA7750B0D09}" type="datetimeFigureOut">
              <a:rPr lang="el-GR"/>
              <a:pPr>
                <a:defRPr/>
              </a:pPr>
              <a:t>3/4/2020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E1761-3D37-4900-9B50-D378E1BCFC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0A0E0-F247-47BC-86EC-A871ACAA3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6E26AC7-D1EA-4D5A-91B8-8F9FD665CE49}" type="slidenum">
              <a:rPr lang="el-GR" altLang="el-CY"/>
              <a:pPr>
                <a:defRPr/>
              </a:pPr>
              <a:t>‹#›</a:t>
            </a:fld>
            <a:endParaRPr lang="el-GR" altLang="el-CY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61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  <p:sldLayoutId id="2147484162" r:id="rId12"/>
    <p:sldLayoutId id="2147484157" r:id="rId13"/>
    <p:sldLayoutId id="2147484163" r:id="rId14"/>
    <p:sldLayoutId id="2147484158" r:id="rId15"/>
    <p:sldLayoutId id="2147484159" r:id="rId16"/>
    <p:sldLayoutId id="2147484160" r:id="rId17"/>
  </p:sldLayoutIdLst>
  <p:transition spd="slow">
    <p:split orient="vert"/>
  </p:transition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audio" Target="../media/audio3.wav"/><Relationship Id="rId4" Type="http://schemas.openxmlformats.org/officeDocument/2006/relationships/slide" Target="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B4AF4-8F61-4DE1-A646-41793442F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549275"/>
            <a:ext cx="7775575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dirty="0"/>
              <a:t>ΠΑΙΧΝΙΔΙ ΕΡΩΤΗΣΕΩΝ ΓΙΑ Γ’-Στ’ ταξη</a:t>
            </a:r>
            <a:endParaRPr lang="el-CY" b="1" dirty="0"/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D9153133-4469-43B3-925B-89D6D3017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117725"/>
            <a:ext cx="2927350" cy="21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5">
            <a:extLst>
              <a:ext uri="{FF2B5EF4-FFF2-40B4-BE49-F238E27FC236}">
                <a16:creationId xmlns:a16="http://schemas.microsoft.com/office/drawing/2014/main" id="{9C87673E-FB65-4497-A182-144FD58AA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112963"/>
            <a:ext cx="3052762" cy="214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2">
            <a:extLst>
              <a:ext uri="{FF2B5EF4-FFF2-40B4-BE49-F238E27FC236}">
                <a16:creationId xmlns:a16="http://schemas.microsoft.com/office/drawing/2014/main" id="{FE71FD3E-F5BB-4A23-A3A9-1769C58EE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5084763"/>
            <a:ext cx="4105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el-GR" altLang="en-CY"/>
              <a:t>ΠΑΝΙΚΟΣ ΚΙΜΩΝΟΣ</a:t>
            </a:r>
          </a:p>
          <a:p>
            <a:pPr algn="ctr" eaLnBrk="1" hangingPunct="1"/>
            <a:r>
              <a:rPr lang="el-GR" altLang="en-CY"/>
              <a:t>ΔΑΣΚΑΛΟΣ ΦΥΣΙΚΗΣ ΑΓΩΓΗΣ</a:t>
            </a:r>
            <a:endParaRPr lang="en-CY" altLang="en-CY"/>
          </a:p>
        </p:txBody>
      </p:sp>
    </p:spTree>
  </p:cSld>
  <p:clrMapOvr>
    <a:masterClrMapping/>
  </p:clrMapOvr>
  <p:transition spd="slow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22D77195-45E0-47FA-B007-F9030648A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571500"/>
            <a:ext cx="85725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l-GR" altLang="LID4096" sz="3200">
                <a:latin typeface="Calibri" panose="020F0502020204030204" pitchFamily="34" charset="0"/>
                <a:cs typeface="Arial" panose="020B0604020202020204" pitchFamily="34" charset="0"/>
              </a:rPr>
              <a:t>Ένας αγώνας ποδοσφαίρου αντρών ή γυναικών διαρκεί:</a:t>
            </a:r>
          </a:p>
          <a:p>
            <a:pPr eaLnBrk="1" hangingPunct="1"/>
            <a:endParaRPr lang="el-GR" altLang="LID4096" sz="320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l-GR" altLang="LID4096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snd r:embed="rId2" name="explode.wav"/>
                </a:hlinkClick>
              </a:rPr>
              <a:t>Α. 100 λεπτά + καθυστερήσεις</a:t>
            </a:r>
            <a:endParaRPr lang="el-GR" altLang="LID4096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l-GR" altLang="LID4096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snd r:embed="rId3" name="APPLAUSE.WAV"/>
                </a:hlinkClick>
              </a:rPr>
              <a:t>Β.  90 λεπτά + καθυστερήσεις. </a:t>
            </a:r>
            <a:endParaRPr lang="el-GR" altLang="LID4096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l-GR" altLang="LID4096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snd r:embed="rId2" name="explode.wav"/>
                </a:hlinkClick>
              </a:rPr>
              <a:t>Γ.   70 λεπτά + καθυστερήσεις</a:t>
            </a:r>
            <a:endParaRPr lang="el-GR" altLang="LID4096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3" name="Picture 2">
            <a:extLst>
              <a:ext uri="{FF2B5EF4-FFF2-40B4-BE49-F238E27FC236}">
                <a16:creationId xmlns:a16="http://schemas.microsoft.com/office/drawing/2014/main" id="{8FD8A1FE-EFFC-412B-8646-F39729C36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789363"/>
            <a:ext cx="2181225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6C4D08F8-BFB3-43F6-B5FF-204C9AD11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428625"/>
            <a:ext cx="8501063" cy="30464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altLang="el-CY" sz="32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CY" sz="3200" dirty="0"/>
              <a:t>Ένας αγώνας καλαθόσφαιρας διαρκεί: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CY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br>
              <a:rPr lang="el-GR" altLang="el-CY" sz="32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l-GR" altLang="el-CY" sz="3200" dirty="0">
                <a:solidFill>
                  <a:schemeClr val="bg1"/>
                </a:solidFill>
                <a:hlinkClick r:id="" action="ppaction://noaction">
                  <a:snd r:embed="rId2" name="applause.wav"/>
                </a:hlinkClick>
              </a:rPr>
              <a:t>Α. 4 ημίχρονα των 10 λεπτών</a:t>
            </a:r>
            <a:br>
              <a:rPr lang="el-GR" altLang="el-CY" sz="3200" dirty="0">
                <a:solidFill>
                  <a:schemeClr val="bg1"/>
                </a:solidFill>
              </a:rPr>
            </a:br>
            <a:r>
              <a:rPr lang="el-GR" altLang="el-CY" sz="3200" dirty="0">
                <a:solidFill>
                  <a:schemeClr val="bg1"/>
                </a:solidFill>
                <a:hlinkClick r:id="" action="ppaction://noaction">
                  <a:snd r:embed="rId3" name="explode.wav"/>
                </a:hlinkClick>
              </a:rPr>
              <a:t>Β. 4 ημίχρονα των 12 λεπτών</a:t>
            </a:r>
            <a:br>
              <a:rPr lang="el-GR" altLang="el-CY" sz="3200" dirty="0">
                <a:solidFill>
                  <a:schemeClr val="bg1"/>
                </a:solidFill>
                <a:hlinkClick r:id="rId4" action="ppaction://hlinksldjump">
                  <a:snd r:embed="rId3" name="explode.wav"/>
                </a:hlinkClick>
              </a:rPr>
            </a:br>
            <a:r>
              <a:rPr lang="el-GR" altLang="el-CY" sz="3200" dirty="0">
                <a:solidFill>
                  <a:schemeClr val="bg1"/>
                </a:solidFill>
                <a:hlinkClick r:id="" action="ppaction://noaction">
                  <a:snd r:embed="rId5" name="BOMB.WAV"/>
                </a:hlinkClick>
              </a:rPr>
              <a:t>Γ.  3 ημίχρονα των 20 λεπτών</a:t>
            </a:r>
            <a:endParaRPr lang="el-GR" altLang="el-CY" sz="3200" dirty="0">
              <a:solidFill>
                <a:schemeClr val="bg1"/>
              </a:solidFill>
            </a:endParaRPr>
          </a:p>
        </p:txBody>
      </p:sp>
      <p:pic>
        <p:nvPicPr>
          <p:cNvPr id="16387" name="Picture 2">
            <a:extLst>
              <a:ext uri="{FF2B5EF4-FFF2-40B4-BE49-F238E27FC236}">
                <a16:creationId xmlns:a16="http://schemas.microsoft.com/office/drawing/2014/main" id="{1E79D433-B5BD-4086-A927-156B95094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175" y="3417888"/>
            <a:ext cx="15224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FB021495-0D82-4620-A834-601360753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642938"/>
            <a:ext cx="842962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l-GR" altLang="en-CY" sz="3200">
                <a:latin typeface="Arial" panose="020B0604020202020204" pitchFamily="34" charset="0"/>
                <a:cs typeface="Arial" panose="020B0604020202020204" pitchFamily="34" charset="0"/>
              </a:rPr>
              <a:t>Ένας προπονητής ποδοσφαίρου μπορεί να πάρει στο γήπεδο συνολικά:</a:t>
            </a:r>
            <a:endParaRPr lang="el-GR" altLang="en-CY" sz="320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/>
            <a:endParaRPr lang="el-GR" altLang="en-CY" sz="320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l-GR" altLang="en-CY" sz="32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  <a:hlinkClick r:id="" action="ppaction://noaction">
                  <a:snd r:embed="rId2" name="explode.wav"/>
                </a:hlinkClick>
              </a:rPr>
              <a:t>Α. 20 παίκτες </a:t>
            </a:r>
            <a:endParaRPr lang="el-GR" altLang="en-CY" sz="320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l-GR" altLang="en-CY" sz="32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  <a:hlinkClick r:id="" action="ppaction://noaction">
                  <a:snd r:embed="rId3" name="APPLAUSE.WAV"/>
                </a:hlinkClick>
              </a:rPr>
              <a:t>Β. 18 παίκτες </a:t>
            </a:r>
            <a:endParaRPr lang="el-GR" altLang="en-CY" sz="320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l-GR" altLang="en-CY" sz="32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  <a:hlinkClick r:id="" action="ppaction://noaction">
                  <a:snd r:embed="rId2" name="explode.wav"/>
                </a:hlinkClick>
              </a:rPr>
              <a:t>Γ. 15 παίκτες</a:t>
            </a:r>
            <a:endParaRPr lang="el-GR" altLang="en-CY" sz="320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7411" name="Picture 2">
            <a:extLst>
              <a:ext uri="{FF2B5EF4-FFF2-40B4-BE49-F238E27FC236}">
                <a16:creationId xmlns:a16="http://schemas.microsoft.com/office/drawing/2014/main" id="{8BB9DC1B-017B-4F9C-8E92-67F72ADDF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852738"/>
            <a:ext cx="1417638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E0EF2C6A-9757-4E56-ACEB-633F7D965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642938"/>
            <a:ext cx="8501062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l-GR" altLang="en-CY" sz="3200">
                <a:latin typeface="Arial" panose="020B0604020202020204" pitchFamily="34" charset="0"/>
                <a:cs typeface="Arial" panose="020B0604020202020204" pitchFamily="34" charset="0"/>
              </a:rPr>
              <a:t>Ο διαιτητής σ’ ένα αγώνα ποδοσφαίρου μπορεί να δώσει:</a:t>
            </a:r>
            <a:br>
              <a:rPr lang="el-GR" altLang="en-CY" sz="32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altLang="en-CY" sz="3200">
              <a:latin typeface="Arial" panose="020B0604020202020204" pitchFamily="34" charset="0"/>
              <a:cs typeface="Arial" panose="020B0604020202020204" pitchFamily="34" charset="0"/>
              <a:hlinkClick r:id="rId2" action="ppaction://hlinksldjump">
                <a:snd r:embed="rId3" name="explode.wav"/>
              </a:hlinkClick>
            </a:endParaRPr>
          </a:p>
          <a:p>
            <a:pPr eaLnBrk="1" hangingPunct="1"/>
            <a:r>
              <a:rPr lang="el-GR" altLang="en-CY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snd r:embed="rId3" name="explode.wav"/>
                </a:hlinkClick>
              </a:rPr>
              <a:t>Α. Κίτρινη και μπλε κάρτα</a:t>
            </a:r>
            <a:br>
              <a:rPr lang="el-GR" altLang="en-CY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>
                  <a:snd r:embed="rId3" name="explode.wav"/>
                </a:hlinkClick>
              </a:rPr>
            </a:br>
            <a:r>
              <a:rPr lang="el-GR" altLang="en-CY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snd r:embed="rId3" name="explode.wav"/>
                </a:hlinkClick>
              </a:rPr>
              <a:t>Β. Μόνο κόκκινη κάρτα</a:t>
            </a:r>
            <a:br>
              <a:rPr lang="el-GR" altLang="en-CY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altLang="en-CY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snd r:embed="rId4" name="APPLAUSE.WAV"/>
                </a:hlinkClick>
              </a:rPr>
              <a:t>Γ.  Κίτρινη και κόκκινη κάρτα</a:t>
            </a:r>
            <a:endParaRPr lang="el-GR" altLang="en-CY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435" name="Picture 2">
            <a:extLst>
              <a:ext uri="{FF2B5EF4-FFF2-40B4-BE49-F238E27FC236}">
                <a16:creationId xmlns:a16="http://schemas.microsoft.com/office/drawing/2014/main" id="{46949E3F-AEEE-458E-B73F-534961361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689350"/>
            <a:ext cx="21717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FA3B96D-F59F-4A73-A916-90B94A83A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96875"/>
            <a:ext cx="81438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l-GR" altLang="en-CY" sz="3200">
                <a:latin typeface="Arial" panose="020B0604020202020204" pitchFamily="34" charset="0"/>
                <a:cs typeface="Arial" panose="020B0604020202020204" pitchFamily="34" charset="0"/>
              </a:rPr>
              <a:t>Πόσους βαθμούς παίρνει μια ομάδα στο ποδόσφαιρο όταν κερδίσει:</a:t>
            </a:r>
            <a:endParaRPr lang="el-GR" altLang="en-CY" sz="320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/>
            <a:endParaRPr lang="el-GR" altLang="en-CY" sz="320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l-GR" altLang="en-CY" sz="32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  <a:hlinkClick r:id="" action="ppaction://noaction">
                  <a:snd r:embed="rId2" name="explode.wav"/>
                </a:hlinkClick>
              </a:rPr>
              <a:t>Α. 2 </a:t>
            </a:r>
            <a:endParaRPr lang="el-GR" altLang="en-CY" sz="320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l-GR" altLang="en-CY" sz="32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  <a:hlinkClick r:id="" action="ppaction://noaction">
                  <a:snd r:embed="rId3" name="applause.wav"/>
                </a:hlinkClick>
              </a:rPr>
              <a:t>Β. 3</a:t>
            </a:r>
            <a:r>
              <a:rPr lang="el-GR" altLang="en-CY" sz="32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  <a:hlinkClick r:id="" action="ppaction://hlinkshowjump?jump=lastslide">
                  <a:snd r:embed="rId3" name="applause.wav"/>
                </a:hlinkClick>
              </a:rPr>
              <a:t> </a:t>
            </a:r>
            <a:endParaRPr lang="el-GR" altLang="en-CY" sz="320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l-GR" altLang="en-CY" sz="32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  <a:hlinkClick r:id="" action="ppaction://noaction">
                  <a:snd r:embed="rId2" name="explode.wav"/>
                </a:hlinkClick>
              </a:rPr>
              <a:t>Γ. 5</a:t>
            </a:r>
            <a:endParaRPr lang="el-GR" altLang="en-CY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459" name="Picture 2">
            <a:extLst>
              <a:ext uri="{FF2B5EF4-FFF2-40B4-BE49-F238E27FC236}">
                <a16:creationId xmlns:a16="http://schemas.microsoft.com/office/drawing/2014/main" id="{14E35F32-9451-4042-ABF3-7265905A9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565400"/>
            <a:ext cx="212725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61E8C9C6-D27F-4876-A698-AC27D2922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476250"/>
            <a:ext cx="81438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l-GR" altLang="en-CY" sz="3200">
                <a:latin typeface="Arial" panose="020B0604020202020204" pitchFamily="34" charset="0"/>
                <a:cs typeface="Arial" panose="020B0604020202020204" pitchFamily="34" charset="0"/>
              </a:rPr>
              <a:t>Σ΄ ένα αγώνα καλαθόσφαιρας ένας παίκτης αποβάλλεται όταν κάνει:</a:t>
            </a:r>
          </a:p>
          <a:p>
            <a:pPr eaLnBrk="1" hangingPunct="1"/>
            <a:r>
              <a:rPr lang="el-GR" altLang="en-CY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l-GR" altLang="en-CY" sz="32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altLang="en-CY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snd r:embed="rId2" name="applause.wav"/>
                </a:hlinkClick>
              </a:rPr>
              <a:t>Α. 5 φάουλ</a:t>
            </a:r>
            <a:endParaRPr lang="el-GR" altLang="en-CY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l-GR" altLang="en-CY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snd r:embed="rId3" name="explode.wav"/>
                </a:hlinkClick>
              </a:rPr>
              <a:t>Β. 2 φάουλ</a:t>
            </a:r>
            <a:br>
              <a:rPr lang="el-GR" altLang="en-CY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altLang="en-CY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snd r:embed="rId3" name="explode.wav"/>
                </a:hlinkClick>
              </a:rPr>
              <a:t>Γ.  3 φάουλ </a:t>
            </a:r>
            <a:endParaRPr lang="el-GR" altLang="en-CY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483" name="Picture 2">
            <a:extLst>
              <a:ext uri="{FF2B5EF4-FFF2-40B4-BE49-F238E27FC236}">
                <a16:creationId xmlns:a16="http://schemas.microsoft.com/office/drawing/2014/main" id="{995A2E31-8D8D-4FF9-B21B-B726B45CC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492375"/>
            <a:ext cx="723900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52994361-2BDE-4804-B304-A9378EA4E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642938"/>
            <a:ext cx="8501062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l-GR" altLang="en-CY" sz="3200">
                <a:latin typeface="Arial" panose="020B0604020202020204" pitchFamily="34" charset="0"/>
                <a:cs typeface="Arial" panose="020B0604020202020204" pitchFamily="34" charset="0"/>
              </a:rPr>
              <a:t>Σ’ ένα αγώνα ποδοσφαίρου ένας παίκτης αποβάλλεται όταν δεχτεί:</a:t>
            </a:r>
          </a:p>
          <a:p>
            <a:pPr eaLnBrk="1" hangingPunct="1"/>
            <a:br>
              <a:rPr lang="el-GR" altLang="en-CY" sz="32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altLang="en-CY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snd r:embed="rId2" name="applause.wav"/>
                </a:hlinkClick>
              </a:rPr>
              <a:t>Α. 2 κίτρινες κάρτες ή 1 κόκκινη</a:t>
            </a:r>
            <a:br>
              <a:rPr lang="el-GR" altLang="en-CY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altLang="en-CY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snd r:embed="rId3" name="explode.wav"/>
                </a:hlinkClick>
              </a:rPr>
              <a:t>Β. 2 κόκκινες κάρτες</a:t>
            </a:r>
            <a:br>
              <a:rPr lang="el-GR" altLang="en-CY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altLang="en-CY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snd r:embed="rId3" name="explode.wav"/>
                </a:hlinkClick>
              </a:rPr>
              <a:t>Γ. 1 κίτρινη και 1 πράσινη κάρτα</a:t>
            </a:r>
            <a:endParaRPr lang="el-GR" altLang="en-CY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507" name="Picture 4" descr="Football shock! Referees turn out to be clever people | Cosmos">
            <a:extLst>
              <a:ext uri="{FF2B5EF4-FFF2-40B4-BE49-F238E27FC236}">
                <a16:creationId xmlns:a16="http://schemas.microsoft.com/office/drawing/2014/main" id="{7841FCF1-B27A-482A-8370-2DD2F2E2E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789363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B4201A1D-1564-413D-838E-AD056535C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3" y="476250"/>
            <a:ext cx="8499475" cy="30464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n-CY" sz="3200" dirty="0">
                <a:latin typeface="Arial" panose="020B0604020202020204" pitchFamily="34" charset="0"/>
                <a:cs typeface="Arial" panose="020B0604020202020204" pitchFamily="34" charset="0"/>
              </a:rPr>
              <a:t>Η ελληνική ονομασία της λέξης μπάσκετ είναι: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altLang="en-CY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n-CY" sz="3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>
                  <a:snd r:embed="rId4" name="explode.wav"/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Α. Πετόσφαιρα</a:t>
            </a:r>
            <a:r>
              <a:rPr lang="el-GR" altLang="en-CY" sz="3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snd r:embed="rId4" name="explode.wav"/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l-GR" altLang="en-CY" sz="3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n-CY" sz="3200" dirty="0">
                <a:solidFill>
                  <a:schemeClr val="bg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snd r:embed="rId5" name="applause.wav"/>
                </a:hlinkClick>
              </a:rPr>
              <a:t>Β. Καλαθόσφαιρα</a:t>
            </a:r>
            <a:endParaRPr lang="el-GR" altLang="en-CY" sz="3200" dirty="0">
              <a:solidFill>
                <a:schemeClr val="bg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n-CY" sz="3200" dirty="0">
                <a:solidFill>
                  <a:schemeClr val="bg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snd r:embed="rId4" name="explode.wav"/>
                </a:hlinkClick>
              </a:rPr>
              <a:t>Γ.  Ποδόσφαιρο</a:t>
            </a:r>
            <a:endParaRPr lang="el-GR" altLang="en-CY" sz="3200" dirty="0">
              <a:solidFill>
                <a:schemeClr val="bg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altLang="en-CY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531" name="Picture 2">
            <a:extLst>
              <a:ext uri="{FF2B5EF4-FFF2-40B4-BE49-F238E27FC236}">
                <a16:creationId xmlns:a16="http://schemas.microsoft.com/office/drawing/2014/main" id="{B75DE344-07DE-4F37-9209-0EA7191DF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276475"/>
            <a:ext cx="1287462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45B998D5-D238-4A98-9096-309DE6976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247650"/>
            <a:ext cx="6554788" cy="3768725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endParaRPr lang="el-GR" altLang="el-CY" sz="3200" dirty="0">
              <a:latin typeface="Arial" panose="020B0604020202020204" pitchFamily="34" charset="0"/>
            </a:endParaRPr>
          </a:p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el-GR" altLang="el-CY" sz="3200" dirty="0">
                <a:latin typeface="Arial" panose="020B0604020202020204" pitchFamily="34" charset="0"/>
              </a:rPr>
              <a:t>Πόση ώρα διαρκεί η παράταση στο ποδόσφαιρο;</a:t>
            </a:r>
          </a:p>
          <a:p>
            <a:pPr eaLnBrk="1" fontAlgn="auto" hangingPunct="1">
              <a:defRPr/>
            </a:pPr>
            <a:endParaRPr lang="el-GR" altLang="el-CY" sz="32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el-GR" altLang="el-CY" sz="3200" dirty="0">
                <a:solidFill>
                  <a:schemeClr val="bg1"/>
                </a:solidFill>
                <a:latin typeface="Arial" panose="020B0604020202020204" pitchFamily="34" charset="0"/>
                <a:hlinkClick r:id="" action="ppaction://noaction">
                  <a:snd r:embed="rId2" name="explode.wav"/>
                </a:hlinkClick>
              </a:rPr>
              <a:t>Α. 25 λεπτά</a:t>
            </a:r>
            <a:endParaRPr lang="el-GR" altLang="el-CY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el-GR" altLang="el-CY" sz="3200" dirty="0">
                <a:solidFill>
                  <a:schemeClr val="bg1"/>
                </a:solidFill>
                <a:latin typeface="Arial" panose="020B0604020202020204" pitchFamily="34" charset="0"/>
                <a:hlinkClick r:id="" action="ppaction://noaction">
                  <a:snd r:embed="rId2" name="explode.wav"/>
                </a:hlinkClick>
              </a:rPr>
              <a:t>Β. 40 λεπτά</a:t>
            </a:r>
            <a:endParaRPr lang="el-GR" altLang="el-CY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el-GR" altLang="el-CY" sz="3200" dirty="0">
                <a:solidFill>
                  <a:schemeClr val="bg1"/>
                </a:solidFill>
                <a:latin typeface="Arial" panose="020B0604020202020204" pitchFamily="34" charset="0"/>
                <a:hlinkClick r:id="" action="ppaction://noaction">
                  <a:snd r:embed="rId3" name="applause.wav"/>
                </a:hlinkClick>
              </a:rPr>
              <a:t>Γ.  30 λεπτά  </a:t>
            </a:r>
            <a:endParaRPr lang="el-GR" altLang="el-CY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fontAlgn="auto" hangingPunct="1">
              <a:defRPr/>
            </a:pPr>
            <a:endParaRPr lang="el-GR" altLang="el-CY" sz="32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24579" name="Picture 2">
            <a:extLst>
              <a:ext uri="{FF2B5EF4-FFF2-40B4-BE49-F238E27FC236}">
                <a16:creationId xmlns:a16="http://schemas.microsoft.com/office/drawing/2014/main" id="{B127B427-B43E-4A01-BA76-B5F09D404B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284538"/>
            <a:ext cx="2384425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E66D82CD-F2E1-4F5E-91FB-9BA80EA21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260350"/>
            <a:ext cx="8286750" cy="446405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endParaRPr lang="el-GR" altLang="el-CY" sz="3200" dirty="0">
              <a:latin typeface="Arial" panose="020B0604020202020204" pitchFamily="34" charset="0"/>
            </a:endParaRPr>
          </a:p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el-GR" altLang="el-CY" sz="3200" dirty="0">
                <a:latin typeface="Arial" panose="020B0604020202020204" pitchFamily="34" charset="0"/>
              </a:rPr>
              <a:t>Εάν σ’ ένα αγώνα ποδοσφαίρου το παιχνίδι είναι ισόπαλο μετά την παράταση, οι δύο ομάδες</a:t>
            </a:r>
            <a:r>
              <a:rPr lang="en-US" altLang="el-CY" sz="3200" dirty="0">
                <a:latin typeface="Arial" panose="020B0604020202020204" pitchFamily="34" charset="0"/>
              </a:rPr>
              <a:t>:</a:t>
            </a:r>
            <a:endParaRPr lang="el-GR" altLang="el-CY" sz="3200" dirty="0">
              <a:latin typeface="Arial" panose="020B0604020202020204" pitchFamily="34" charset="0"/>
            </a:endParaRPr>
          </a:p>
          <a:p>
            <a:pPr eaLnBrk="1" fontAlgn="auto" hangingPunct="1">
              <a:defRPr/>
            </a:pPr>
            <a:endParaRPr lang="el-GR" altLang="el-CY" sz="32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el-GR" altLang="el-CY" sz="3200" dirty="0">
                <a:solidFill>
                  <a:schemeClr val="bg1"/>
                </a:solidFill>
                <a:latin typeface="Arial" panose="020B0604020202020204" pitchFamily="34" charset="0"/>
                <a:hlinkClick r:id="" action="ppaction://noaction">
                  <a:snd r:embed="rId2" name="explode.wav"/>
                </a:hlinkClick>
              </a:rPr>
              <a:t>Α. Εκτελούν από 5 βολές</a:t>
            </a:r>
            <a:endParaRPr lang="el-GR" altLang="el-CY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el-GR" altLang="el-CY" sz="3200" dirty="0">
                <a:solidFill>
                  <a:schemeClr val="bg1"/>
                </a:solidFill>
                <a:latin typeface="Arial" panose="020B0604020202020204" pitchFamily="34" charset="0"/>
                <a:hlinkClick r:id="" action="ppaction://noaction">
                  <a:snd r:embed="rId2" name="explode.wav"/>
                </a:hlinkClick>
              </a:rPr>
              <a:t>Β. Εκτελούν από 3 σουτ</a:t>
            </a:r>
            <a:endParaRPr lang="el-GR" altLang="el-CY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el-GR" altLang="el-CY" sz="3200" dirty="0">
                <a:solidFill>
                  <a:schemeClr val="bg1"/>
                </a:solidFill>
                <a:latin typeface="Arial" panose="020B0604020202020204" pitchFamily="34" charset="0"/>
                <a:hlinkClick r:id="" action="ppaction://noaction">
                  <a:snd r:embed="rId3" name="applause.wav"/>
                </a:hlinkClick>
              </a:rPr>
              <a:t>Γ.  Εκτελούν από 5 πέναλτι</a:t>
            </a:r>
            <a:endParaRPr lang="el-GR" altLang="el-CY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fontAlgn="auto" hangingPunct="1">
              <a:defRPr/>
            </a:pPr>
            <a:endParaRPr lang="el-GR" altLang="el-CY" sz="32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334200-703F-4C06-AAF8-83543A425B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176" y="3140968"/>
            <a:ext cx="1588295" cy="2096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>
            <a:extLst>
              <a:ext uri="{FF2B5EF4-FFF2-40B4-BE49-F238E27FC236}">
                <a16:creationId xmlns:a16="http://schemas.microsoft.com/office/drawing/2014/main" id="{0AFF0E88-74E5-4CA2-9328-85CBBF44C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15888"/>
            <a:ext cx="8643937" cy="52641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el-GR" altLang="el-CY" sz="3200" b="1" dirty="0">
                <a:latin typeface="Arial" panose="020B0604020202020204" pitchFamily="34" charset="0"/>
              </a:rPr>
              <a:t>Ποιο είναι το πιο διαδεδομένο άθλημα στην Κύπρο:</a:t>
            </a:r>
          </a:p>
          <a:p>
            <a:pPr eaLnBrk="1" fontAlgn="auto" hangingPunct="1">
              <a:defRPr/>
            </a:pPr>
            <a:endParaRPr lang="el-GR" altLang="el-CY" sz="32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el-GR" altLang="el-CY" sz="3200" dirty="0">
                <a:solidFill>
                  <a:schemeClr val="bg1"/>
                </a:solidFill>
                <a:latin typeface="Arial" panose="020B0604020202020204" pitchFamily="34" charset="0"/>
                <a:hlinkClick r:id="" action="ppaction://noaction">
                  <a:snd r:embed="rId2" name="explode.wav"/>
                </a:hlinkClick>
              </a:rPr>
              <a:t>Α. Καλαθόσφαιρα </a:t>
            </a:r>
            <a:endParaRPr lang="el-GR" altLang="el-CY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el-GR" altLang="el-CY" sz="3200" dirty="0">
                <a:solidFill>
                  <a:schemeClr val="bg1"/>
                </a:solidFill>
                <a:latin typeface="Arial" panose="020B0604020202020204" pitchFamily="34" charset="0"/>
                <a:hlinkClick r:id="" action="ppaction://noaction">
                  <a:snd r:embed="rId3" name="applause.wav"/>
                </a:hlinkClick>
              </a:rPr>
              <a:t>Β. Ποδόσφαιρο</a:t>
            </a:r>
            <a:endParaRPr lang="el-GR" altLang="el-CY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el-GR" altLang="el-CY" sz="3200" dirty="0">
                <a:solidFill>
                  <a:schemeClr val="bg1"/>
                </a:solidFill>
                <a:latin typeface="Arial" panose="020B0604020202020204" pitchFamily="34" charset="0"/>
                <a:hlinkClick r:id="" action="ppaction://noaction">
                  <a:snd r:embed="rId2" name="explode.wav"/>
                </a:hlinkClick>
              </a:rPr>
              <a:t>Γ. Πετόσφαιρα</a:t>
            </a:r>
            <a:endParaRPr lang="el-GR" altLang="el-CY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fontAlgn="auto" hangingPunct="1">
              <a:defRPr/>
            </a:pPr>
            <a:endParaRPr lang="el-GR" altLang="el-CY" sz="32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Picture 2">
            <a:extLst>
              <a:ext uri="{FF2B5EF4-FFF2-40B4-BE49-F238E27FC236}">
                <a16:creationId xmlns:a16="http://schemas.microsoft.com/office/drawing/2014/main" id="{34AC5FF6-F964-4C22-AA0C-E23076573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508375"/>
            <a:ext cx="2662237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FB971315-F555-4C7F-8B7B-72AFB2D59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844675"/>
            <a:ext cx="792003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el-GR" altLang="en-CY" sz="5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ΣΥΓΧΑΡΗΤΗΡΙΑ ΓΙΑ ΤΗΝ ΠΡΟΣΠΑΘΕΙΑ ΣΟΥ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>
            <a:extLst>
              <a:ext uri="{FF2B5EF4-FFF2-40B4-BE49-F238E27FC236}">
                <a16:creationId xmlns:a16="http://schemas.microsoft.com/office/drawing/2014/main" id="{A0F0FE1F-24EF-463A-9F06-3E491B32D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404813"/>
            <a:ext cx="8643937" cy="52641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el-GR" altLang="el-CY" sz="3200" b="1" dirty="0">
                <a:latin typeface="Arial" panose="020B0604020202020204" pitchFamily="34" charset="0"/>
              </a:rPr>
              <a:t>Πόσοι παίκτες παίζουν σ</a:t>
            </a:r>
            <a:r>
              <a:rPr lang="en-US" altLang="el-CY" sz="3200" b="1" dirty="0">
                <a:latin typeface="Arial" panose="020B0604020202020204" pitchFamily="34" charset="0"/>
              </a:rPr>
              <a:t>’ </a:t>
            </a:r>
            <a:r>
              <a:rPr lang="el-GR" altLang="el-CY" sz="3200" b="1" dirty="0">
                <a:latin typeface="Arial" panose="020B0604020202020204" pitchFamily="34" charset="0"/>
              </a:rPr>
              <a:t>ένα αγώνα ποδοσφαίρου:</a:t>
            </a:r>
          </a:p>
          <a:p>
            <a:pPr eaLnBrk="1" fontAlgn="auto" hangingPunct="1">
              <a:defRPr/>
            </a:pPr>
            <a:endParaRPr lang="el-GR" altLang="el-CY" sz="32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el-GR" altLang="el-CY" sz="3200" dirty="0">
                <a:solidFill>
                  <a:schemeClr val="bg1"/>
                </a:solidFill>
                <a:latin typeface="Arial" panose="020B0604020202020204" pitchFamily="34" charset="0"/>
                <a:hlinkClick r:id="" action="ppaction://noaction">
                  <a:snd r:embed="rId2" name="explode.wav"/>
                </a:hlinkClick>
              </a:rPr>
              <a:t>Α. 20</a:t>
            </a:r>
            <a:endParaRPr lang="el-GR" altLang="el-CY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el-GR" altLang="el-CY" sz="3200" dirty="0">
                <a:solidFill>
                  <a:schemeClr val="bg1"/>
                </a:solidFill>
                <a:latin typeface="Arial" panose="020B0604020202020204" pitchFamily="34" charset="0"/>
                <a:hlinkClick r:id="" action="ppaction://noaction">
                  <a:snd r:embed="rId3" name="applause.wav"/>
                </a:hlinkClick>
              </a:rPr>
              <a:t>Β. 22</a:t>
            </a:r>
            <a:endParaRPr lang="el-GR" altLang="el-CY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el-GR" altLang="el-CY" sz="3200" dirty="0">
                <a:solidFill>
                  <a:schemeClr val="bg1"/>
                </a:solidFill>
                <a:latin typeface="Arial" panose="020B0604020202020204" pitchFamily="34" charset="0"/>
                <a:hlinkClick r:id="" action="ppaction://noaction">
                  <a:snd r:embed="rId2" name="explode.wav"/>
                </a:hlinkClick>
              </a:rPr>
              <a:t>Γ. 16</a:t>
            </a:r>
            <a:endParaRPr lang="el-GR" altLang="el-CY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fontAlgn="auto" hangingPunct="1">
              <a:defRPr/>
            </a:pPr>
            <a:endParaRPr lang="el-GR" altLang="el-CY" sz="32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Picture 2">
            <a:extLst>
              <a:ext uri="{FF2B5EF4-FFF2-40B4-BE49-F238E27FC236}">
                <a16:creationId xmlns:a16="http://schemas.microsoft.com/office/drawing/2014/main" id="{CF2F417E-4A83-43A3-ADF9-24DF00209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500438"/>
            <a:ext cx="303847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>
            <a:extLst>
              <a:ext uri="{FF2B5EF4-FFF2-40B4-BE49-F238E27FC236}">
                <a16:creationId xmlns:a16="http://schemas.microsoft.com/office/drawing/2014/main" id="{B9B29FDC-E06F-49DB-AD8D-AB8B6815B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404813"/>
            <a:ext cx="8643937" cy="52641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el-GR" altLang="el-CY" sz="3200" b="1" dirty="0">
                <a:latin typeface="Arial" panose="020B0604020202020204" pitchFamily="34" charset="0"/>
              </a:rPr>
              <a:t>Πόσοι παίκτες παίζουν σε ένα αγώνα καλαθόσφαιρας:</a:t>
            </a:r>
          </a:p>
          <a:p>
            <a:pPr eaLnBrk="1" fontAlgn="auto" hangingPunct="1">
              <a:defRPr/>
            </a:pPr>
            <a:endParaRPr lang="el-GR" altLang="el-CY" sz="32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el-GR" altLang="el-CY" sz="3200" dirty="0">
                <a:solidFill>
                  <a:schemeClr val="bg1"/>
                </a:solidFill>
                <a:latin typeface="Arial" panose="020B0604020202020204" pitchFamily="34" charset="0"/>
                <a:hlinkClick r:id="" action="ppaction://noaction">
                  <a:snd r:embed="rId2" name="explode.wav"/>
                </a:hlinkClick>
              </a:rPr>
              <a:t>Α.</a:t>
            </a:r>
            <a:r>
              <a:rPr lang="en-US" altLang="el-CY" sz="3200" dirty="0">
                <a:solidFill>
                  <a:schemeClr val="bg1"/>
                </a:solidFill>
                <a:latin typeface="Arial" panose="020B0604020202020204" pitchFamily="34" charset="0"/>
                <a:hlinkClick r:id="" action="ppaction://noaction">
                  <a:snd r:embed="rId2" name="explode.wav"/>
                </a:hlinkClick>
              </a:rPr>
              <a:t> </a:t>
            </a:r>
            <a:r>
              <a:rPr lang="el-GR" altLang="el-CY" sz="3200" dirty="0">
                <a:solidFill>
                  <a:schemeClr val="bg1"/>
                </a:solidFill>
                <a:latin typeface="Arial" panose="020B0604020202020204" pitchFamily="34" charset="0"/>
                <a:hlinkClick r:id="" action="ppaction://noaction">
                  <a:snd r:embed="rId2" name="explode.wav"/>
                </a:hlinkClick>
              </a:rPr>
              <a:t>12</a:t>
            </a:r>
            <a:endParaRPr lang="el-GR" altLang="el-CY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el-GR" altLang="el-CY" sz="3200" dirty="0">
                <a:solidFill>
                  <a:schemeClr val="bg1"/>
                </a:solidFill>
                <a:latin typeface="Arial" panose="020B0604020202020204" pitchFamily="34" charset="0"/>
                <a:hlinkClick r:id="" action="ppaction://noaction">
                  <a:snd r:embed="rId3" name="applause.wav"/>
                </a:hlinkClick>
              </a:rPr>
              <a:t>Β. 10</a:t>
            </a:r>
            <a:endParaRPr lang="el-GR" altLang="el-CY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el-GR" altLang="el-CY" sz="3200" dirty="0">
                <a:solidFill>
                  <a:schemeClr val="bg1"/>
                </a:solidFill>
                <a:latin typeface="Arial" panose="020B0604020202020204" pitchFamily="34" charset="0"/>
                <a:hlinkClick r:id="" action="ppaction://noaction">
                  <a:snd r:embed="rId2" name="explode.wav"/>
                </a:hlinkClick>
              </a:rPr>
              <a:t>Γ. </a:t>
            </a:r>
            <a:r>
              <a:rPr lang="en-US" altLang="el-CY" sz="3200" dirty="0">
                <a:solidFill>
                  <a:schemeClr val="bg1"/>
                </a:solidFill>
                <a:latin typeface="Arial" panose="020B0604020202020204" pitchFamily="34" charset="0"/>
                <a:hlinkClick r:id="" action="ppaction://noaction">
                  <a:snd r:embed="rId2" name="explode.wav"/>
                </a:hlinkClick>
              </a:rPr>
              <a:t> </a:t>
            </a:r>
            <a:r>
              <a:rPr lang="el-GR" altLang="el-CY" sz="3200" dirty="0">
                <a:solidFill>
                  <a:schemeClr val="bg1"/>
                </a:solidFill>
                <a:latin typeface="Arial" panose="020B0604020202020204" pitchFamily="34" charset="0"/>
                <a:hlinkClick r:id="" action="ppaction://noaction">
                  <a:snd r:embed="rId2" name="explode.wav"/>
                </a:hlinkClick>
              </a:rPr>
              <a:t>14</a:t>
            </a:r>
            <a:endParaRPr lang="el-GR" altLang="el-CY" sz="3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fontAlgn="auto" hangingPunct="1">
              <a:defRPr/>
            </a:pPr>
            <a:endParaRPr lang="el-GR" altLang="el-CY" sz="32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Picture 2">
            <a:extLst>
              <a:ext uri="{FF2B5EF4-FFF2-40B4-BE49-F238E27FC236}">
                <a16:creationId xmlns:a16="http://schemas.microsoft.com/office/drawing/2014/main" id="{D4254FEB-BE8E-44D1-8A29-107123AAF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429000"/>
            <a:ext cx="1857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6">
            <a:extLst>
              <a:ext uri="{FF2B5EF4-FFF2-40B4-BE49-F238E27FC236}">
                <a16:creationId xmlns:a16="http://schemas.microsoft.com/office/drawing/2014/main" id="{21A73773-BEAC-4DB4-9E6E-8AABC59535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549275"/>
            <a:ext cx="8142287" cy="3767138"/>
          </a:xfrm>
        </p:spPr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l-GR" altLang="LID4096" sz="3200">
                <a:latin typeface="Arial" panose="020B0604020202020204" pitchFamily="34" charset="0"/>
              </a:rPr>
              <a:t>Πόσους παίκτες παίρνει μαζί του ένας προπονητής σε αγώνα καλαθόσφαιρας;</a:t>
            </a:r>
            <a:endParaRPr lang="en-US" altLang="LID4096" sz="3200">
              <a:latin typeface="Arial" panose="020B0604020202020204" pitchFamily="34" charset="0"/>
            </a:endParaRPr>
          </a:p>
          <a:p>
            <a:pPr marL="0" indent="0" eaLnBrk="1" hangingPunct="1">
              <a:buFont typeface="Wingdings 3" panose="05040102010807070707" pitchFamily="18" charset="2"/>
              <a:buNone/>
            </a:pPr>
            <a:endParaRPr lang="el-GR" altLang="LID4096" sz="3200">
              <a:latin typeface="Arial" panose="020B0604020202020204" pitchFamily="34" charset="0"/>
            </a:endParaRP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l-GR" altLang="LID4096" sz="3200">
                <a:solidFill>
                  <a:schemeClr val="bg1"/>
                </a:solidFill>
                <a:latin typeface="Arial" panose="020B0604020202020204" pitchFamily="34" charset="0"/>
                <a:hlinkClick r:id="" action="ppaction://noaction">
                  <a:snd r:embed="rId2" name="explode.wav"/>
                </a:hlinkClick>
              </a:rPr>
              <a:t>Α. 10</a:t>
            </a:r>
            <a:endParaRPr lang="el-GR" altLang="LID4096" sz="32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l-GR" altLang="LID4096" sz="3200">
                <a:solidFill>
                  <a:schemeClr val="bg1"/>
                </a:solidFill>
                <a:latin typeface="Arial" panose="020B0604020202020204" pitchFamily="34" charset="0"/>
                <a:hlinkClick r:id="" action="ppaction://noaction">
                  <a:snd r:embed="rId2" name="explode.wav"/>
                </a:hlinkClick>
              </a:rPr>
              <a:t>Β. 18</a:t>
            </a:r>
            <a:endParaRPr lang="el-GR" altLang="LID4096" sz="32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l-GR" altLang="LID4096" sz="3200">
                <a:solidFill>
                  <a:schemeClr val="bg1"/>
                </a:solidFill>
                <a:latin typeface="Arial" panose="020B0604020202020204" pitchFamily="34" charset="0"/>
                <a:hlinkClick r:id="" action="ppaction://noaction">
                  <a:snd r:embed="rId3" name="applause.wav"/>
                </a:hlinkClick>
              </a:rPr>
              <a:t>Γ. </a:t>
            </a:r>
            <a:r>
              <a:rPr lang="en-US" altLang="LID4096" sz="3200">
                <a:solidFill>
                  <a:schemeClr val="bg1"/>
                </a:solidFill>
                <a:latin typeface="Arial" panose="020B0604020202020204" pitchFamily="34" charset="0"/>
                <a:hlinkClick r:id="" action="ppaction://noaction">
                  <a:snd r:embed="rId3" name="applause.wav"/>
                </a:hlinkClick>
              </a:rPr>
              <a:t> </a:t>
            </a:r>
            <a:r>
              <a:rPr lang="el-GR" altLang="LID4096" sz="3200">
                <a:solidFill>
                  <a:schemeClr val="bg1"/>
                </a:solidFill>
                <a:latin typeface="Arial" panose="020B0604020202020204" pitchFamily="34" charset="0"/>
                <a:hlinkClick r:id="" action="ppaction://noaction">
                  <a:snd r:embed="rId3" name="applause.wav"/>
                </a:hlinkClick>
              </a:rPr>
              <a:t>12</a:t>
            </a:r>
            <a:endParaRPr lang="el-GR" altLang="LID4096" sz="32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0243" name="Picture 2">
            <a:extLst>
              <a:ext uri="{FF2B5EF4-FFF2-40B4-BE49-F238E27FC236}">
                <a16:creationId xmlns:a16="http://schemas.microsoft.com/office/drawing/2014/main" id="{7CDA2066-23C3-4052-903A-4AF9FBB7C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65400"/>
            <a:ext cx="2241550" cy="257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4F8C04F7-C64F-4BD5-8629-D893FA8EB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428750"/>
            <a:ext cx="8229600" cy="271463"/>
          </a:xfrm>
        </p:spPr>
        <p:txBody>
          <a:bodyPr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l-GR" altLang="el-CY" cap="none" dirty="0">
                <a:ln>
                  <a:noFill/>
                </a:ln>
                <a:solidFill>
                  <a:prstClr val="white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br>
              <a:rPr lang="el-GR" altLang="el-CY" cap="none" dirty="0">
                <a:ln>
                  <a:noFill/>
                </a:ln>
                <a:solidFill>
                  <a:prstClr val="white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br>
              <a:rPr lang="el-GR" altLang="el-CY" cap="none" dirty="0">
                <a:ln>
                  <a:noFill/>
                </a:ln>
                <a:solidFill>
                  <a:prstClr val="white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br>
              <a:rPr lang="el-GR" altLang="el-CY" cap="none" dirty="0">
                <a:ln>
                  <a:noFill/>
                </a:ln>
                <a:solidFill>
                  <a:prstClr val="white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br>
              <a:rPr lang="el-GR" altLang="el-CY" cap="none" dirty="0">
                <a:ln>
                  <a:noFill/>
                </a:ln>
                <a:solidFill>
                  <a:prstClr val="white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el-GR" altLang="el-CY" b="1" cap="none" dirty="0">
                <a:ln>
                  <a:noFill/>
                </a:ln>
                <a:solidFill>
                  <a:prstClr val="white"/>
                </a:solidFill>
                <a:latin typeface="Calibri" panose="020F0502020204030204" pitchFamily="34" charset="0"/>
                <a:ea typeface="+mn-ea"/>
                <a:cs typeface="+mn-cs"/>
              </a:rPr>
              <a:t>Ποια μπάλα είναι η μεγαλύτερη;</a:t>
            </a:r>
            <a:br>
              <a:rPr lang="el-GR" altLang="el-CY" b="1" cap="none" dirty="0">
                <a:ln>
                  <a:noFill/>
                </a:ln>
                <a:solidFill>
                  <a:prstClr val="white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br>
              <a:rPr lang="el-GR" b="1" dirty="0"/>
            </a:br>
            <a:br>
              <a:rPr lang="el-GR" dirty="0"/>
            </a:br>
            <a:br>
              <a:rPr lang="el-GR" dirty="0"/>
            </a:br>
            <a:r>
              <a:rPr lang="el-GR" dirty="0">
                <a:solidFill>
                  <a:schemeClr val="bg1"/>
                </a:solidFill>
                <a:hlinkClick r:id="" action="ppaction://noaction">
                  <a:snd r:embed="rId2" name="applause.wav"/>
                </a:hlinkClick>
              </a:rPr>
              <a:t>Α. Καλαθοςφαιρας</a:t>
            </a:r>
            <a:br>
              <a:rPr lang="el-GR" dirty="0">
                <a:solidFill>
                  <a:schemeClr val="bg1"/>
                </a:solidFill>
              </a:rPr>
            </a:br>
            <a:br>
              <a:rPr lang="el-GR" dirty="0">
                <a:solidFill>
                  <a:schemeClr val="bg1"/>
                </a:solidFill>
              </a:rPr>
            </a:br>
            <a:r>
              <a:rPr lang="el-GR" dirty="0">
                <a:solidFill>
                  <a:schemeClr val="bg1"/>
                </a:solidFill>
                <a:hlinkClick r:id="" action="ppaction://noaction">
                  <a:snd r:embed="rId3" name="explode.wav"/>
                </a:hlinkClick>
              </a:rPr>
              <a:t>Β. ποδοςφαιρου</a:t>
            </a:r>
            <a:br>
              <a:rPr lang="el-GR" dirty="0">
                <a:solidFill>
                  <a:schemeClr val="bg1"/>
                </a:solidFill>
              </a:rPr>
            </a:br>
            <a:br>
              <a:rPr lang="el-GR" dirty="0">
                <a:solidFill>
                  <a:schemeClr val="bg1"/>
                </a:solidFill>
              </a:rPr>
            </a:br>
            <a:r>
              <a:rPr lang="el-GR" dirty="0">
                <a:solidFill>
                  <a:schemeClr val="bg1"/>
                </a:solidFill>
                <a:hlinkClick r:id="" action="ppaction://noaction">
                  <a:snd r:embed="rId3" name="explode.wav"/>
                </a:hlinkClick>
              </a:rPr>
              <a:t>Γ. χειροςφαιριςης</a:t>
            </a: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44900061-5C94-4A1C-9E85-09DA07FE4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852738"/>
            <a:ext cx="100806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3">
            <a:extLst>
              <a:ext uri="{FF2B5EF4-FFF2-40B4-BE49-F238E27FC236}">
                <a16:creationId xmlns:a16="http://schemas.microsoft.com/office/drawing/2014/main" id="{43D52D2F-5B1B-472F-A62B-99C819893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13100"/>
            <a:ext cx="9366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>
            <a:extLst>
              <a:ext uri="{FF2B5EF4-FFF2-40B4-BE49-F238E27FC236}">
                <a16:creationId xmlns:a16="http://schemas.microsoft.com/office/drawing/2014/main" id="{8D7FB4C7-4573-4702-B8BB-EFC7F29FB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25" y="4724400"/>
            <a:ext cx="9366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863E617-46DE-4987-85E1-2AD66F393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844675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l-CY" b="1" cap="none" dirty="0">
                <a:ln>
                  <a:noFill/>
                </a:ln>
                <a:solidFill>
                  <a:prstClr val="white"/>
                </a:solidFill>
                <a:latin typeface="Calibri" panose="020F0502020204030204" pitchFamily="34" charset="0"/>
              </a:rPr>
              <a:t>Ποιο γήπεδο είναι το μεγαλύτερο;</a:t>
            </a:r>
            <a:br>
              <a:rPr lang="el-GR" altLang="el-CY" b="1" cap="none" dirty="0">
                <a:ln>
                  <a:noFill/>
                </a:ln>
                <a:solidFill>
                  <a:prstClr val="white"/>
                </a:solidFill>
                <a:latin typeface="Calibri" panose="020F0502020204030204" pitchFamily="34" charset="0"/>
              </a:rPr>
            </a:br>
            <a:br>
              <a:rPr lang="el-GR" b="1" dirty="0"/>
            </a:br>
            <a:br>
              <a:rPr lang="el-GR" dirty="0"/>
            </a:br>
            <a:r>
              <a:rPr lang="el-GR" dirty="0">
                <a:solidFill>
                  <a:schemeClr val="bg1"/>
                </a:solidFill>
                <a:hlinkClick r:id="" action="ppaction://noaction">
                  <a:snd r:embed="rId2" name="explode.wav"/>
                </a:hlinkClick>
              </a:rPr>
              <a:t>Α. </a:t>
            </a:r>
            <a:r>
              <a:rPr lang="el-GR" dirty="0" err="1">
                <a:solidFill>
                  <a:schemeClr val="bg1"/>
                </a:solidFill>
                <a:hlinkClick r:id="" action="ppaction://noaction">
                  <a:snd r:embed="rId2" name="explode.wav"/>
                </a:hlinkClick>
              </a:rPr>
              <a:t>πετοςφαιρας</a:t>
            </a:r>
            <a:br>
              <a:rPr lang="el-GR" dirty="0">
                <a:solidFill>
                  <a:schemeClr val="bg1"/>
                </a:solidFill>
              </a:rPr>
            </a:br>
            <a:br>
              <a:rPr lang="el-GR" dirty="0">
                <a:solidFill>
                  <a:schemeClr val="bg1"/>
                </a:solidFill>
              </a:rPr>
            </a:br>
            <a:r>
              <a:rPr lang="el-GR" dirty="0">
                <a:solidFill>
                  <a:schemeClr val="bg1"/>
                </a:solidFill>
                <a:hlinkClick r:id="" action="ppaction://noaction">
                  <a:snd r:embed="rId2" name="explode.wav"/>
                </a:hlinkClick>
              </a:rPr>
              <a:t>Β. </a:t>
            </a:r>
            <a:r>
              <a:rPr lang="el-GR" dirty="0" err="1">
                <a:solidFill>
                  <a:schemeClr val="bg1"/>
                </a:solidFill>
                <a:hlinkClick r:id="" action="ppaction://noaction">
                  <a:snd r:embed="rId2" name="explode.wav"/>
                </a:hlinkClick>
              </a:rPr>
              <a:t>καλαθοςφαιρας</a:t>
            </a:r>
            <a:br>
              <a:rPr lang="el-GR" dirty="0">
                <a:solidFill>
                  <a:schemeClr val="bg1"/>
                </a:solidFill>
              </a:rPr>
            </a:br>
            <a:br>
              <a:rPr lang="el-GR" dirty="0">
                <a:solidFill>
                  <a:schemeClr val="bg1"/>
                </a:solidFill>
              </a:rPr>
            </a:br>
            <a:r>
              <a:rPr lang="el-GR" dirty="0">
                <a:solidFill>
                  <a:schemeClr val="bg1"/>
                </a:solidFill>
                <a:hlinkClick r:id="" action="ppaction://noaction">
                  <a:snd r:embed="rId3" name="APPLAUSE.WAV"/>
                </a:hlinkClick>
              </a:rPr>
              <a:t>Γ. </a:t>
            </a:r>
            <a:r>
              <a:rPr lang="el-GR" dirty="0" err="1">
                <a:solidFill>
                  <a:schemeClr val="bg1"/>
                </a:solidFill>
                <a:hlinkClick r:id="" action="ppaction://noaction">
                  <a:snd r:embed="rId3" name="APPLAUSE.WAV"/>
                </a:hlinkClick>
              </a:rPr>
              <a:t>ΠοδοςφαΙρου</a:t>
            </a: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12291" name="Picture 2">
            <a:extLst>
              <a:ext uri="{FF2B5EF4-FFF2-40B4-BE49-F238E27FC236}">
                <a16:creationId xmlns:a16="http://schemas.microsoft.com/office/drawing/2014/main" id="{47B9626A-0B43-40B7-9A9B-A03E99F45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844675"/>
            <a:ext cx="2182813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6">
            <a:extLst>
              <a:ext uri="{FF2B5EF4-FFF2-40B4-BE49-F238E27FC236}">
                <a16:creationId xmlns:a16="http://schemas.microsoft.com/office/drawing/2014/main" id="{BAE47ACB-12D1-40C5-B464-D64479D6C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538538"/>
            <a:ext cx="17811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8">
            <a:extLst>
              <a:ext uri="{FF2B5EF4-FFF2-40B4-BE49-F238E27FC236}">
                <a16:creationId xmlns:a16="http://schemas.microsoft.com/office/drawing/2014/main" id="{F79A4FB7-E76B-4B2B-8812-545490B31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406900"/>
            <a:ext cx="207327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2211FB9B-B171-461E-A29B-67121C127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" y="692150"/>
            <a:ext cx="8358188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l-GR" altLang="LID4096" sz="3200">
                <a:latin typeface="Arial" panose="020B0604020202020204" pitchFamily="34" charset="0"/>
                <a:cs typeface="Arial" panose="020B0604020202020204" pitchFamily="34" charset="0"/>
              </a:rPr>
              <a:t>Πόσοι παίκτες παίζουν σε κάθε ομάδα στο ποδόσφαιρο;</a:t>
            </a:r>
          </a:p>
          <a:p>
            <a:pPr eaLnBrk="1" hangingPunct="1"/>
            <a:endParaRPr lang="el-GR" altLang="LID4096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l-GR" altLang="LID4096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snd r:embed="rId2" name="explode.wav"/>
                </a:hlinkClick>
              </a:rPr>
              <a:t>Α. 12</a:t>
            </a:r>
            <a:endParaRPr lang="el-GR" altLang="LID4096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l-GR" altLang="LID4096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snd r:embed="rId2" name="explode.wav"/>
                </a:hlinkClick>
              </a:rPr>
              <a:t>Β. 10 </a:t>
            </a:r>
            <a:endParaRPr lang="el-GR" altLang="LID4096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l-GR" altLang="LID4096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snd r:embed="rId3" name="applause.wav"/>
                </a:hlinkClick>
              </a:rPr>
              <a:t>Γ.  11</a:t>
            </a:r>
            <a:r>
              <a:rPr lang="el-GR" altLang="LID4096" sz="32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  <a:hlinkClick r:id="" action="ppaction://noaction">
                  <a:snd r:embed="rId3" name="applause.wav"/>
                </a:hlinkClick>
              </a:rPr>
              <a:t> </a:t>
            </a:r>
            <a:endParaRPr lang="el-GR" altLang="LID4096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3">
            <a:extLst>
              <a:ext uri="{FF2B5EF4-FFF2-40B4-BE49-F238E27FC236}">
                <a16:creationId xmlns:a16="http://schemas.microsoft.com/office/drawing/2014/main" id="{D254006D-43B8-4DD8-A915-40F72D10C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071813"/>
            <a:ext cx="1871663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E0E1AA18-08BD-4A4F-BF7C-2B5CADD9B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476250"/>
            <a:ext cx="8856662" cy="2554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CY" sz="3200" dirty="0">
                <a:latin typeface="Calibri" panose="020F0502020204030204" pitchFamily="34" charset="0"/>
              </a:rPr>
              <a:t>Πόσοι παίκτες παίζουν σ’ ένα αγώνα πετόσφαιρας;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l-GR" altLang="el-CY" sz="32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CY" sz="3200" dirty="0">
                <a:solidFill>
                  <a:schemeClr val="bg1"/>
                </a:solidFill>
                <a:latin typeface="Calibri" panose="020F0502020204030204" pitchFamily="34" charset="0"/>
                <a:hlinkClick r:id="" action="ppaction://noaction">
                  <a:snd r:embed="rId2" name="explode.wav"/>
                </a:hlinkClick>
              </a:rPr>
              <a:t>Α. 10 </a:t>
            </a:r>
            <a:endParaRPr lang="el-GR" altLang="el-CY" sz="32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CY" sz="3200" dirty="0">
                <a:solidFill>
                  <a:schemeClr val="bg1"/>
                </a:solidFill>
                <a:latin typeface="Calibri" panose="020F0502020204030204" pitchFamily="34" charset="0"/>
                <a:hlinkClick r:id="" action="ppaction://noaction">
                  <a:snd r:embed="rId3" name="APPLAUSE.WAV"/>
                </a:hlinkClick>
              </a:rPr>
              <a:t>Β. 12 </a:t>
            </a:r>
            <a:endParaRPr lang="el-GR" altLang="el-CY" sz="32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altLang="el-CY" sz="3200" dirty="0">
                <a:solidFill>
                  <a:schemeClr val="bg1"/>
                </a:solidFill>
                <a:latin typeface="Calibri" panose="020F0502020204030204" pitchFamily="34" charset="0"/>
                <a:hlinkClick r:id="" action="ppaction://noaction">
                  <a:snd r:embed="rId2" name="explode.wav"/>
                </a:hlinkClick>
              </a:rPr>
              <a:t>Γ. 16</a:t>
            </a:r>
            <a:endParaRPr lang="el-GR" altLang="el-CY" sz="32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14339" name="Picture 2">
            <a:extLst>
              <a:ext uri="{FF2B5EF4-FFF2-40B4-BE49-F238E27FC236}">
                <a16:creationId xmlns:a16="http://schemas.microsoft.com/office/drawing/2014/main" id="{3AB6A3F6-EE52-45A5-ABF1-786B9B372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781300"/>
            <a:ext cx="1608137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155</TotalTime>
  <Words>441</Words>
  <Application>Microsoft Office PowerPoint</Application>
  <PresentationFormat>On-screen Show (4:3)</PresentationFormat>
  <Paragraphs>79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Century Gothic</vt:lpstr>
      <vt:lpstr>Arial</vt:lpstr>
      <vt:lpstr>Wingdings 3</vt:lpstr>
      <vt:lpstr>Calibri</vt:lpstr>
      <vt:lpstr>Slice</vt:lpstr>
      <vt:lpstr>ΠΑΙΧΝΙΔΙ ΕΡΩΤΗΣΕΩΝ ΓΙΑ Γ’-Στ’ ταξη</vt:lpstr>
      <vt:lpstr>PowerPoint Presentation</vt:lpstr>
      <vt:lpstr>PowerPoint Presentation</vt:lpstr>
      <vt:lpstr>PowerPoint Presentation</vt:lpstr>
      <vt:lpstr>PowerPoint Presentation</vt:lpstr>
      <vt:lpstr>     Ποια μπάλα είναι η μεγαλύτερη;    Α. Καλαθοςφαιρας  Β. ποδοςφαιρου  Γ. χειροςφαιριςης</vt:lpstr>
      <vt:lpstr>Ποιο γήπεδο είναι το μεγαλύτερο;   Α. πετοςφαιρας  Β. καλαθοςφαιρας  Γ. ΠοδοςφαΙρου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Panicos Kimonos</cp:lastModifiedBy>
  <cp:revision>51</cp:revision>
  <dcterms:created xsi:type="dcterms:W3CDTF">2011-02-10T08:24:18Z</dcterms:created>
  <dcterms:modified xsi:type="dcterms:W3CDTF">2020-04-03T09:21:08Z</dcterms:modified>
</cp:coreProperties>
</file>