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C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8DA3D-A369-4F97-9209-073C1180FA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423AA-4FEF-46DA-8A48-BC0AD91C49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5052F-427A-496B-98C7-264AC51B9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AD23-118C-4161-89D1-914AB3D56C55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436B2-287C-474D-95D7-FE4FE12C4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6F76C-F09F-4412-B7D9-67BA44B5B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48FD-2CF5-4427-933A-37059BC70566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2452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71188-BBFB-4766-A054-7E8D4899B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925C7E-4AE9-4A76-952A-ED5EEB52C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B89F8-2C2B-42D9-BF15-423603CE2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AD23-118C-4161-89D1-914AB3D56C55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D44A8-72A8-4F8B-BC4A-575FA7507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7963D-E321-4A34-A090-105B485F0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48FD-2CF5-4427-933A-37059BC70566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11875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2AF324-19FA-4C82-A7E8-62B066299B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3E65DF-14C6-417C-832E-47F144572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63A6D-4880-42A0-B07F-4261A4DA4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AD23-118C-4161-89D1-914AB3D56C55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0A29D-F4F9-43DC-9D21-89A0143F8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7BD60-1E47-4104-A150-DC2E2EAB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48FD-2CF5-4427-933A-37059BC70566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64949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D6C5-AB23-454F-98B8-D969BEAE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3F16C-C4B8-40FC-811D-B02B3EC4F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AC3DA-E561-4EFB-9D91-883E10D10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AD23-118C-4161-89D1-914AB3D56C55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EB142-D642-43EE-9FB4-796C6467F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3E8D7-76C0-4711-992E-05D803EF8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48FD-2CF5-4427-933A-37059BC70566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98934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258A-FA40-4002-8154-08A54BD95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3CC44-E3EE-4C1C-AAF6-1EE2CE4D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628A5-4B28-4F2B-8A5E-EC952380B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AD23-118C-4161-89D1-914AB3D56C55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23EBC-D620-4FE6-8A39-369ED11A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FDEDE-ADC7-44FF-B2B9-E5A12EA36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48FD-2CF5-4427-933A-37059BC70566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7618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73992-A6B6-45E4-B3D8-6923D7D38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447EA-F4BD-4EF4-8E3D-58B3C6A9C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BAA1DE-8A9B-45C4-BE0B-08A2BB18E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DA92C-7679-4F62-98E2-21B43D127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AD23-118C-4161-89D1-914AB3D56C55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5B9FF-21F9-4CDA-8D24-65A64912C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2EE3F-3763-4B4D-81CF-C39F2398F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48FD-2CF5-4427-933A-37059BC70566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88188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5E3E9-912B-4BEE-83A7-F7DB0A84F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6912E-1D11-4961-B327-87203BF25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84F16A-374E-4164-A395-3EA8CC3AE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47FFB1-516F-413C-8BEB-A6562BC865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D90E65-8BE2-4B29-A777-A9E5FAFC34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FA3A62-C7AD-42C3-90A9-D5AF00B27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AD23-118C-4161-89D1-914AB3D56C55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DDAE3D-BF0A-4C71-B875-69E855477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F8F1BD-C614-4CBF-969A-4FBD43AE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48FD-2CF5-4427-933A-37059BC70566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41690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6AA18-074D-4DD9-B369-A88A2AD9E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AFDE0C-2D56-45B6-BEB0-69BE5F26B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AD23-118C-4161-89D1-914AB3D56C55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166B0A-1CA2-4275-B9E9-3053E3417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3A00A0-D674-4B5D-9104-775514C2A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48FD-2CF5-4427-933A-37059BC70566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88741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CF5E5C-2D6A-43E3-8D9A-11A28BA6A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AD23-118C-4161-89D1-914AB3D56C55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3041C9-D555-445A-A5A4-969ACC4E6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B25EE7-54A9-4965-9C8A-170AF12FA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48FD-2CF5-4427-933A-37059BC70566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59517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597F2-721D-4B81-8EBA-3EAF81E02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5E521-E564-4C18-A438-2777418AF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637BB-CAA1-4B05-9646-480CBFF87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433FD-FAFA-4C9B-879F-68A88D056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AD23-118C-4161-89D1-914AB3D56C55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E84BF9-B8B0-48F8-B516-F6B19E366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D8B5B-C11D-4F53-AC58-19818D63A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48FD-2CF5-4427-933A-37059BC70566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24518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2C746-9184-486C-87B0-ABF2CCC8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D80938-1F74-41B8-967E-6C250B2209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3C6F77-3300-4544-8FD7-D19E263A3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78BBE-20BE-479F-B903-60571513D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AD23-118C-4161-89D1-914AB3D56C55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087D11-1BCE-4229-8EDB-98473BE1B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98D60-036F-4120-8FE0-388F8135D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48FD-2CF5-4427-933A-37059BC70566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78473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30B372-AB70-4331-B876-7E8926DEF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D50ED-7ECA-4372-BFC5-D2E713C7F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95962-526E-4C3D-9C2E-DC389B2B0B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DAD23-118C-4161-89D1-914AB3D56C55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5E959-597B-473A-9B5B-3D971B104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8A81B-36D8-43B1-82D0-D0579CB465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A48FD-2CF5-4427-933A-37059BC70566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67890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0A39-79F8-43E1-BA77-7C3B0E3F4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889" y="324033"/>
            <a:ext cx="3932237" cy="1109709"/>
          </a:xfrm>
        </p:spPr>
        <p:txBody>
          <a:bodyPr/>
          <a:lstStyle/>
          <a:p>
            <a:r>
              <a:rPr lang="el-GR" b="1" dirty="0"/>
              <a:t>Παιχνίδι</a:t>
            </a:r>
            <a:r>
              <a:rPr lang="en-US" dirty="0"/>
              <a:t>: </a:t>
            </a:r>
            <a:r>
              <a:rPr lang="el-GR" dirty="0"/>
              <a:t>Παίζουμε Μπόουλινγκ</a:t>
            </a:r>
            <a:endParaRPr lang="en-CY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34E859F-BFF5-4FCC-B571-718CC4B097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107" y="878888"/>
            <a:ext cx="6653465" cy="4990099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79ED19-F6E1-4882-99D3-6BC6DA70B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9889" y="1468142"/>
            <a:ext cx="3932237" cy="5389857"/>
          </a:xfrm>
        </p:spPr>
        <p:txBody>
          <a:bodyPr/>
          <a:lstStyle/>
          <a:p>
            <a:r>
              <a:rPr lang="el-GR" b="1" dirty="0"/>
              <a:t>Π</a:t>
            </a:r>
            <a:r>
              <a:rPr lang="en-CY" b="1" dirty="0"/>
              <a:t>ΕΡΙΓ</a:t>
            </a:r>
            <a:r>
              <a:rPr lang="el-GR" b="1" dirty="0"/>
              <a:t>Ρ</a:t>
            </a:r>
            <a:r>
              <a:rPr lang="en-CY" b="1" dirty="0"/>
              <a:t>ΑΦΗ</a:t>
            </a:r>
            <a:r>
              <a:rPr lang="en-CY" dirty="0"/>
              <a:t>: Όλοι έχουμε στο </a:t>
            </a:r>
            <a:r>
              <a:rPr lang="el-GR" dirty="0"/>
              <a:t>σπίτι</a:t>
            </a:r>
            <a:r>
              <a:rPr lang="en-CY" dirty="0"/>
              <a:t> </a:t>
            </a:r>
            <a:r>
              <a:rPr lang="el-GR" dirty="0"/>
              <a:t>πλαστικά</a:t>
            </a:r>
            <a:r>
              <a:rPr lang="en-CY" dirty="0"/>
              <a:t> </a:t>
            </a:r>
            <a:r>
              <a:rPr lang="el-GR" dirty="0"/>
              <a:t>μπουκάλια</a:t>
            </a:r>
            <a:r>
              <a:rPr lang="en-CY" dirty="0"/>
              <a:t> από νερό ή αναψυκτικά. </a:t>
            </a:r>
            <a:r>
              <a:rPr lang="el-GR" dirty="0"/>
              <a:t>Καθαρίστε</a:t>
            </a:r>
            <a:r>
              <a:rPr lang="en-CY" dirty="0"/>
              <a:t> 10 από </a:t>
            </a:r>
            <a:r>
              <a:rPr lang="el-GR" dirty="0"/>
              <a:t>αυτά</a:t>
            </a:r>
            <a:r>
              <a:rPr lang="en-CY" dirty="0"/>
              <a:t> και </a:t>
            </a:r>
            <a:r>
              <a:rPr lang="el-GR" dirty="0"/>
              <a:t>τοποθετήστε</a:t>
            </a:r>
            <a:r>
              <a:rPr lang="en-CY" dirty="0"/>
              <a:t> τα όπως τοποθετούνται οι κορ</a:t>
            </a:r>
            <a:r>
              <a:rPr lang="el-GR" dirty="0"/>
              <a:t>ίνες</a:t>
            </a:r>
            <a:r>
              <a:rPr lang="en-CY" dirty="0"/>
              <a:t> στο μπόουλινγκ. Με </a:t>
            </a:r>
            <a:r>
              <a:rPr lang="el-GR" dirty="0"/>
              <a:t>μια</a:t>
            </a:r>
            <a:r>
              <a:rPr lang="en-CY" dirty="0"/>
              <a:t> μικρή μπάλα ξεκινήστε τα strikes!</a:t>
            </a:r>
          </a:p>
          <a:p>
            <a:r>
              <a:rPr lang="en-CY" b="1" dirty="0"/>
              <a:t>ΤΑΞΗ</a:t>
            </a:r>
            <a:r>
              <a:rPr lang="en-CY" dirty="0"/>
              <a:t>: </a:t>
            </a:r>
            <a:r>
              <a:rPr lang="el-GR" dirty="0"/>
              <a:t>Κατάλληλο για</a:t>
            </a:r>
            <a:r>
              <a:rPr lang="en-CY" dirty="0"/>
              <a:t> όλες τις τάξεις.</a:t>
            </a:r>
          </a:p>
          <a:p>
            <a:r>
              <a:rPr lang="en-CY" b="1" dirty="0"/>
              <a:t>ΥΛΙΚΑ</a:t>
            </a:r>
            <a:r>
              <a:rPr lang="en-CY" dirty="0"/>
              <a:t>: </a:t>
            </a:r>
            <a:r>
              <a:rPr lang="el-GR" dirty="0"/>
              <a:t>Μια</a:t>
            </a:r>
            <a:r>
              <a:rPr lang="en-CY" dirty="0"/>
              <a:t> μικρή μπάλα, 10 πλαστικά μπουκάλια.</a:t>
            </a:r>
          </a:p>
          <a:p>
            <a:r>
              <a:rPr lang="en-CY" b="1" dirty="0"/>
              <a:t>ΟΡΓΑΝΩΣΗ</a:t>
            </a:r>
            <a:r>
              <a:rPr lang="en-CY" dirty="0"/>
              <a:t>: Σε </a:t>
            </a:r>
            <a:r>
              <a:rPr lang="el-GR" dirty="0"/>
              <a:t>κατάλληλο</a:t>
            </a:r>
            <a:r>
              <a:rPr lang="en-CY" dirty="0"/>
              <a:t> χώρο (διάδρομος 4-5 μέτρων).</a:t>
            </a:r>
          </a:p>
          <a:p>
            <a:r>
              <a:rPr lang="en-CY" b="1" dirty="0"/>
              <a:t>ΠΑΡΑΛΛΑΓΗ</a:t>
            </a:r>
            <a:r>
              <a:rPr lang="en-CY" dirty="0"/>
              <a:t>: </a:t>
            </a:r>
            <a:r>
              <a:rPr lang="el-GR" dirty="0"/>
              <a:t>Κύλισμα</a:t>
            </a:r>
            <a:r>
              <a:rPr lang="en-CY" dirty="0"/>
              <a:t> της μπάλας από πιο μακριά.</a:t>
            </a:r>
          </a:p>
          <a:p>
            <a:r>
              <a:rPr lang="en-CY" dirty="0"/>
              <a:t>Πηγή: infokids.gr</a:t>
            </a:r>
          </a:p>
          <a:p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1788081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Παιχνίδι: Παίζουμε Μπόουλινγκ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Παιχνίδι: Παίζουμε Μπόουλινγκ</dc:title>
  <dc:creator>Ioannis Stylianou</dc:creator>
  <cp:lastModifiedBy>Ioannis Stylianou</cp:lastModifiedBy>
  <cp:revision>1</cp:revision>
  <dcterms:created xsi:type="dcterms:W3CDTF">2020-04-03T11:40:03Z</dcterms:created>
  <dcterms:modified xsi:type="dcterms:W3CDTF">2020-04-03T11:42:12Z</dcterms:modified>
</cp:coreProperties>
</file>