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1371-9A7F-4E7A-B057-2456CBA7B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FDAC3-86D9-46E0-B9F9-2B3E2E8AC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74431-2541-413A-A172-A832AA2F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C6DF2-8A19-49B2-975F-EF06A69E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060E6-2D04-4D83-B762-B57CB49F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86766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200F-307B-4615-B029-097F2A86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F009D-BEAB-4F07-A243-47596D6C4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A746-1C9B-4B38-9082-B1ECAFAE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46F8-4C7E-4874-B1C5-846418F1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91155-9F8F-4441-B892-97246017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0723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B7EA9-5DB6-47DD-9F1F-1339D7560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49A3D-4B67-4D8F-8626-B7248DE2A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5D98B-3622-4D87-8246-71550556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51C15-5399-46D1-A6E0-FA591CD2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560E-F3BB-4EE7-BD38-D255383D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7164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8148-CCF0-4082-A5DC-8BA258A0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96F5-F563-4CCC-9F3F-F27663B8F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1167-BC24-4321-92D1-66BC517D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7E784-41EE-4DD0-B94B-8D06712E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7E21E-3342-4635-8E1D-CD59B5CB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2517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D18A-88AD-4E46-8AF7-90BEAA15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6679F-5396-4360-986E-237F5F8C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AB4BF-80C5-453A-8977-BD021704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0FF01-A012-4632-8AD2-7F06FC26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26540-74D6-44B4-B2E2-52BA604F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0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60BE-43AF-41FF-AF8D-BBB8FE16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01DC-C599-4E1C-BB1A-7C2A1960E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FA431-9E3A-4832-A8CA-6FB02178C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9F937-6997-4BEF-BAA8-FCD1C222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097EE-87E6-4432-A166-2EDC9235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9EBE3-4ECB-4E46-8E5C-8387DC7A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29112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608C-575B-4640-A508-CA8C957B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E528-1892-4647-96E4-BF2F5B634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07286-A165-4ECC-8B07-5E79AD23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13189-2E79-4D06-BD5E-AFAF0A71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88D5-BDB0-4807-AEE2-26F224086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D39F8-DE79-4EB2-B15D-2B871F6A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263949-72E6-4909-9DEC-E5B2FECF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31592-BD19-4F69-9B4E-08ECDE3A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3606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57A9-58AD-4806-BC64-DA04CB7F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1C276-69A3-4F8D-BA50-991C7654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B7176-631D-4540-B145-268B0508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BDE36-B561-4DC1-A352-5F8115D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01880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CCAA0-000C-42F1-9CD5-04C6468B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6D835-1814-4359-AF0C-1C4D621E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6387A-C31F-4F07-A621-8C9CA8EB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2997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C553-4A90-4752-879E-EDC691DA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F825-199D-4CB8-B27C-6BC82B857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58EAA-7450-44CC-BE3F-66C6F385B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D320D-CE57-47D1-8303-BCC8E0A7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CD5BC-1C51-4A91-9D85-8069C754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7BC4C-8031-4417-833B-7727A393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6720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A100B-FA6F-4B05-BF09-BA515FA0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97407-B9D9-4355-8632-44031C913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22C22-43AB-4D45-9F42-018C42D1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DAB34-4390-4BE1-A448-F82B527B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F1CBE-989C-4715-A6CD-7BD23F04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635F0-2174-4B9C-B91D-72E1A504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5046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AE7B5-E4E3-48BC-9558-0EB3AE02E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32C10-7BEB-4AD3-BE91-6F84A0635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3BE50-1FA4-4A53-BD8A-C188899AE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6DEF-3CE9-4CFD-B1F9-85A54CCDE998}" type="datetimeFigureOut">
              <a:rPr lang="en-CY" smtClean="0"/>
              <a:t>03/04/2020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7117-9C81-4AAF-AD45-CAB0C78B2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7ED6-1207-4F07-A11D-1B9A7E7E5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E0B3-8C5D-4442-8A01-72C6D49315D8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09687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7FB135-C168-41A1-8650-B06AE0CF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2" y="178862"/>
            <a:ext cx="4864963" cy="810150"/>
          </a:xfrm>
        </p:spPr>
        <p:txBody>
          <a:bodyPr>
            <a:noAutofit/>
          </a:bodyPr>
          <a:lstStyle/>
          <a:p>
            <a:r>
              <a:rPr lang="el-GR" sz="3600" b="1" dirty="0"/>
              <a:t>Ασκούμαστε καθημερινά</a:t>
            </a:r>
            <a:endParaRPr lang="en-CY" sz="3600" b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BE084AA-EF1A-4ECC-A0EA-2E208993E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9" y="63452"/>
            <a:ext cx="5504155" cy="6782189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9960E1-04BA-4C68-8E90-A1A88C45F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990" y="1364942"/>
            <a:ext cx="4460181" cy="4396666"/>
          </a:xfrm>
        </p:spPr>
        <p:txBody>
          <a:bodyPr>
            <a:normAutofit/>
          </a:bodyPr>
          <a:lstStyle/>
          <a:p>
            <a:r>
              <a:rPr lang="el-GR" sz="3200" dirty="0"/>
              <a:t>Εισηγήσεις</a:t>
            </a:r>
            <a:r>
              <a:rPr lang="en-US" sz="3200" dirty="0"/>
              <a:t>:</a:t>
            </a:r>
            <a:endParaRPr lang="el-G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Προγράμματα κυκλικής γυμναστικής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Ποδηλασία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Παιχνίδια στην αυλή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Χορός</a:t>
            </a:r>
            <a:endParaRPr lang="en-CY" sz="3200" dirty="0"/>
          </a:p>
        </p:txBody>
      </p:sp>
    </p:spTree>
    <p:extLst>
      <p:ext uri="{BB962C8B-B14F-4D97-AF65-F5344CB8AC3E}">
        <p14:creationId xmlns:p14="http://schemas.microsoft.com/office/powerpoint/2010/main" val="232560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Ασκούμαστε καθημερινά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Panicos Kimonos</dc:creator>
  <cp:lastModifiedBy>Ioannis Stylianou</cp:lastModifiedBy>
  <cp:revision>15</cp:revision>
  <dcterms:created xsi:type="dcterms:W3CDTF">2020-03-31T09:48:43Z</dcterms:created>
  <dcterms:modified xsi:type="dcterms:W3CDTF">2020-04-03T11:41:35Z</dcterms:modified>
</cp:coreProperties>
</file>