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0" r:id="rId15"/>
    <p:sldId id="257" r:id="rId16"/>
    <p:sldId id="273" r:id="rId17"/>
    <p:sldId id="278" r:id="rId18"/>
    <p:sldId id="279" r:id="rId19"/>
    <p:sldId id="274" r:id="rId20"/>
    <p:sldId id="276" r:id="rId21"/>
    <p:sldId id="277" r:id="rId22"/>
    <p:sldId id="260" r:id="rId23"/>
    <p:sldId id="25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quia.com/rr/1407329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quia.com/pop/745601.html?AP_rand=238475945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310814/verb-like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learnenglishkids.britishcouncil.org/grammar-practice/and-dont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clipart.com/" TargetMode="External"/><Relationship Id="rId2" Type="http://schemas.openxmlformats.org/officeDocument/2006/relationships/hyperlink" Target="https://clipartar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Likes and dislikes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Year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8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829577" y="476518"/>
            <a:ext cx="5537916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I don’t like milk.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310" y="2490211"/>
            <a:ext cx="2099380" cy="2487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36" y="954738"/>
            <a:ext cx="3608223" cy="4974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803" y="2685857"/>
            <a:ext cx="2383843" cy="2390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309" y="2548680"/>
            <a:ext cx="1895305" cy="26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58355" y="437882"/>
            <a:ext cx="5628068" cy="2176529"/>
          </a:xfrm>
          <a:prstGeom prst="wedgeRoundRectCallout">
            <a:avLst>
              <a:gd name="adj1" fmla="val -58133"/>
              <a:gd name="adj2" fmla="val 57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She do</a:t>
            </a:r>
            <a:r>
              <a:rPr lang="en-US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es</a:t>
            </a:r>
            <a:r>
              <a:rPr lang="en-US" sz="4000" dirty="0" smtClean="0">
                <a:latin typeface="Comic Sans MS" panose="030F0702030302020204" pitchFamily="66" charset="0"/>
              </a:rPr>
              <a:t>n’t like milk.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685" y="1880314"/>
            <a:ext cx="3060879" cy="4219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389" y="3113273"/>
            <a:ext cx="2115495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631842" y="450761"/>
            <a:ext cx="4778062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I don’t like ham.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61386" y="2148873"/>
            <a:ext cx="4628853" cy="1365161"/>
          </a:xfrm>
          <a:prstGeom prst="wedgeRoundRectCallout">
            <a:avLst>
              <a:gd name="adj1" fmla="val 63066"/>
              <a:gd name="adj2" fmla="val 20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I don’t like ham.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3" y="1047989"/>
            <a:ext cx="2944623" cy="493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582" y="1755186"/>
            <a:ext cx="3060457" cy="4224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362" y="3617074"/>
            <a:ext cx="2664183" cy="19935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5162281" y="3752800"/>
            <a:ext cx="1558343" cy="21867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65" y="3752800"/>
            <a:ext cx="2109399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124" y="1707716"/>
            <a:ext cx="2591234" cy="4340183"/>
          </a:xfrm>
          <a:prstGeom prst="rect">
            <a:avLst/>
          </a:prstGeom>
        </p:spPr>
      </p:pic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446987" y="437882"/>
            <a:ext cx="5705340" cy="1133341"/>
          </a:xfrm>
          <a:prstGeom prst="wedgeRoundRectCallout">
            <a:avLst>
              <a:gd name="adj1" fmla="val -47582"/>
              <a:gd name="adj2" fmla="val 1083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They don’t like ham.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772" y="1707716"/>
            <a:ext cx="3060457" cy="4224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358" y="3694346"/>
            <a:ext cx="2664183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433" y="417472"/>
            <a:ext cx="2420322" cy="4761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038" y="417472"/>
            <a:ext cx="2457450" cy="4762500"/>
          </a:xfrm>
          <a:prstGeom prst="rect">
            <a:avLst/>
          </a:prstGeom>
        </p:spPr>
      </p:pic>
      <p:pic>
        <p:nvPicPr>
          <p:cNvPr id="2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720918"/>
              </p:ext>
            </p:extLst>
          </p:nvPr>
        </p:nvGraphicFramePr>
        <p:xfrm>
          <a:off x="3149093" y="5358573"/>
          <a:ext cx="81279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 like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She like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They like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 do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400" dirty="0" smtClean="0"/>
                        <a:t>n’t like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She do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400" dirty="0" smtClean="0"/>
                        <a:t>n’t like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They don’t like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5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Ask someone from your family and find out!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655981"/>
            <a:ext cx="10058400" cy="4050792"/>
          </a:xfrm>
        </p:spPr>
        <p:txBody>
          <a:bodyPr/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Do you like apples?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Do you like eggs?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Do you like tea?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Do you like cheese? 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2121408"/>
            <a:ext cx="43434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484632"/>
            <a:ext cx="11000935" cy="1609344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Comic Sans MS" panose="030F0702030302020204" pitchFamily="66" charset="0"/>
              </a:rPr>
              <a:t>Now write down what he/she likes and send your work to your teacher!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smtClean="0">
                <a:latin typeface="Comic Sans MS" panose="030F0702030302020204" pitchFamily="66" charset="0"/>
              </a:rPr>
              <a:t>Mum likes...Mum doesn’t like…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Dad likes…Dad doesn’t like…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My brother likes…My brother </a:t>
            </a:r>
            <a:r>
              <a:rPr lang="en-US" sz="2800" dirty="0">
                <a:latin typeface="Comic Sans MS" panose="030F0702030302020204" pitchFamily="66" charset="0"/>
              </a:rPr>
              <a:t>doesn’t like…</a:t>
            </a:r>
            <a:endParaRPr lang="el-GR" sz="2800" dirty="0">
              <a:latin typeface="Comic Sans MS" panose="030F0702030302020204" pitchFamily="66" charset="0"/>
            </a:endParaRP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Dad likes…Dad doesn’t like…</a:t>
            </a:r>
            <a:endParaRPr lang="el-GR" sz="2800" dirty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346" y="2279507"/>
            <a:ext cx="2361158" cy="4400073"/>
          </a:xfrm>
          <a:prstGeom prst="rect">
            <a:avLst/>
          </a:prstGeom>
        </p:spPr>
      </p:pic>
      <p:pic>
        <p:nvPicPr>
          <p:cNvPr id="3078" name="Picture 6" descr="Notebook clipart f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747">
            <a:off x="9580432" y="2422834"/>
            <a:ext cx="1480144" cy="186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484632"/>
            <a:ext cx="11000935" cy="1609344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Comic Sans MS" panose="030F0702030302020204" pitchFamily="66" charset="0"/>
              </a:rPr>
              <a:t>You can also record yourself while reading what you wrote!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>
                <a:latin typeface="Comic Sans MS" panose="030F0702030302020204" pitchFamily="66" charset="0"/>
              </a:rPr>
              <a:t>Mum likes...Mum doesn’t like…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Dad likes…Dad doesn’t like…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My brother likes…My brother doesn’t like…</a:t>
            </a:r>
            <a:endParaRPr lang="el-GR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Dad likes…Dad doesn’t like…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omputer  black and white computer clipart images black and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76" y="1460810"/>
            <a:ext cx="3297573" cy="30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26351" y="5352585"/>
            <a:ext cx="333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 here to listen to an example!</a:t>
            </a:r>
            <a:endParaRPr lang="el-GR" sz="2400" b="1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M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9607" y="54632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 you create a recording about yourself?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Power Point presentation click “Insert”</a:t>
            </a:r>
          </a:p>
          <a:p>
            <a:endParaRPr lang="en-US" dirty="0" smtClean="0"/>
          </a:p>
          <a:p>
            <a:r>
              <a:rPr lang="en-US" dirty="0" smtClean="0"/>
              <a:t>Click </a:t>
            </a:r>
            <a:r>
              <a:rPr lang="en-US" dirty="0"/>
              <a:t>“Audio” and then “Record Audio”</a:t>
            </a:r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will see this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Write </a:t>
            </a:r>
            <a:r>
              <a:rPr lang="en-US" dirty="0"/>
              <a:t>your name and press</a:t>
            </a:r>
          </a:p>
          <a:p>
            <a:r>
              <a:rPr lang="en-US" dirty="0"/>
              <a:t>Start speaking.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557" t="37548" r="39549" b="40336"/>
          <a:stretch/>
        </p:blipFill>
        <p:spPr>
          <a:xfrm>
            <a:off x="5528601" y="3337912"/>
            <a:ext cx="2588455" cy="1617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287" t="47561" r="50577" b="47823"/>
          <a:stretch/>
        </p:blipFill>
        <p:spPr>
          <a:xfrm>
            <a:off x="4529153" y="5141949"/>
            <a:ext cx="717453" cy="593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" r="81188" b="79375"/>
          <a:stretch/>
        </p:blipFill>
        <p:spPr>
          <a:xfrm>
            <a:off x="7230972" y="1488559"/>
            <a:ext cx="2447779" cy="15087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555198" y="1951463"/>
            <a:ext cx="1899663" cy="29147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63939" y="3824868"/>
            <a:ext cx="2166705" cy="298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0853" y="3244334"/>
            <a:ext cx="68371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www.quia.com/rr/1407329.html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220" y="1601418"/>
            <a:ext cx="2456901" cy="457849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459458" y="942535"/>
            <a:ext cx="5416062" cy="1730326"/>
          </a:xfrm>
          <a:prstGeom prst="wedgeRoundRectCallout">
            <a:avLst>
              <a:gd name="adj1" fmla="val -64311"/>
              <a:gd name="adj2" fmla="val 316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Try this game! </a:t>
            </a:r>
          </a:p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Good luck!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649" y="1253812"/>
            <a:ext cx="2457450" cy="476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858" y="2784367"/>
            <a:ext cx="2078916" cy="203624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829577" y="571231"/>
            <a:ext cx="5537916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I like pizza.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029903" y="942535"/>
            <a:ext cx="5416062" cy="1730326"/>
          </a:xfrm>
          <a:prstGeom prst="wedgeRoundRectCallout">
            <a:avLst>
              <a:gd name="adj1" fmla="val 75272"/>
              <a:gd name="adj2" fmla="val 464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Play this game! </a:t>
            </a:r>
          </a:p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Good luck!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696" y="4172277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400" dirty="0" smtClean="0">
                <a:latin typeface="Comic Sans MS" panose="030F0702030302020204" pitchFamily="66" charset="0"/>
                <a:hlinkClick r:id="rId2"/>
              </a:rPr>
              <a:t>www.quia.com/pop/745601.html?AP_rand=238475945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079" y="684958"/>
            <a:ext cx="2420322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4" y="1009668"/>
            <a:ext cx="2456901" cy="476138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825025" y="914400"/>
            <a:ext cx="5808372" cy="1751527"/>
          </a:xfrm>
          <a:prstGeom prst="wedgeRoundRectCallout">
            <a:avLst>
              <a:gd name="adj1" fmla="val -62075"/>
              <a:gd name="adj2" fmla="val 147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Put the words in the right order!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6925" y="3244334"/>
            <a:ext cx="8659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https://wordwall.net/resource/1310814/verb-like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0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9972" y="3612272"/>
            <a:ext cx="8822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000" dirty="0" smtClean="0">
                <a:latin typeface="Comic Sans MS" panose="030F0702030302020204" pitchFamily="66" charset="0"/>
                <a:hlinkClick r:id="rId2"/>
              </a:rPr>
              <a:t>learnenglishkids.britishcouncil.org/grammar-practice/and-dont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endParaRPr lang="el-GR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40" y="1015322"/>
            <a:ext cx="2456901" cy="457849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49969" y="478302"/>
            <a:ext cx="5261317" cy="1941341"/>
          </a:xfrm>
          <a:prstGeom prst="wedgeRoundRectCallout">
            <a:avLst>
              <a:gd name="adj1" fmla="val -66288"/>
              <a:gd name="adj2" fmla="val 298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Try these games, too!</a:t>
            </a:r>
          </a:p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Have fun!</a:t>
            </a:r>
            <a:endParaRPr lang="el-GR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9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Images of courtesy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clipartart.com/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3"/>
              </a:rPr>
              <a:t>wikiclipart.com/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b="1" i="1" dirty="0" smtClean="0">
                <a:latin typeface="Comic Sans MS" panose="030F0702030302020204" pitchFamily="66" charset="0"/>
              </a:rPr>
              <a:t>Presentation </a:t>
            </a:r>
            <a:r>
              <a:rPr lang="en-US" b="1" i="1" dirty="0">
                <a:latin typeface="Comic Sans MS" panose="030F0702030302020204" pitchFamily="66" charset="0"/>
              </a:rPr>
              <a:t>designed by the English Curriculum Development team, </a:t>
            </a:r>
            <a:endParaRPr lang="en-US" b="1" i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b="1" i="1" dirty="0" smtClean="0">
                <a:latin typeface="Comic Sans MS" panose="030F0702030302020204" pitchFamily="66" charset="0"/>
              </a:rPr>
              <a:t>Cyprus </a:t>
            </a:r>
            <a:r>
              <a:rPr lang="en-US" b="1" i="1" dirty="0">
                <a:latin typeface="Comic Sans MS" panose="030F0702030302020204" pitchFamily="66" charset="0"/>
              </a:rPr>
              <a:t>Ministry of Education and Culture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58355" y="437882"/>
            <a:ext cx="5628068" cy="2176529"/>
          </a:xfrm>
          <a:prstGeom prst="wedgeRoundRectCallout">
            <a:avLst>
              <a:gd name="adj1" fmla="val -58133"/>
              <a:gd name="adj2" fmla="val 57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He like</a:t>
            </a:r>
            <a:r>
              <a:rPr lang="en-US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en-US" sz="4000" dirty="0" smtClean="0">
                <a:latin typeface="Comic Sans MS" panose="030F0702030302020204" pitchFamily="66" charset="0"/>
              </a:rPr>
              <a:t> pizza.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608" y="1138457"/>
            <a:ext cx="2456901" cy="4761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600" y="3150072"/>
            <a:ext cx="2078916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829577" y="476518"/>
            <a:ext cx="5537916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I like cake.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lipart happy 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50" y="573110"/>
            <a:ext cx="2419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681" y="2575486"/>
            <a:ext cx="2011854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58355" y="437882"/>
            <a:ext cx="5628068" cy="2176529"/>
          </a:xfrm>
          <a:prstGeom prst="wedgeRoundRectCallout">
            <a:avLst>
              <a:gd name="adj1" fmla="val -58133"/>
              <a:gd name="adj2" fmla="val 57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She like</a:t>
            </a:r>
            <a:r>
              <a:rPr lang="en-US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en-US" sz="4000" dirty="0" smtClean="0">
                <a:latin typeface="Comic Sans MS" panose="030F0702030302020204" pitchFamily="66" charset="0"/>
              </a:rPr>
              <a:t> cake.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Clipart happy 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50" y="1345842"/>
            <a:ext cx="2419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932" y="3499717"/>
            <a:ext cx="2011854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14" y="1305327"/>
            <a:ext cx="2457450" cy="47625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631842" y="450761"/>
            <a:ext cx="4095482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I like chips.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081" y="1133341"/>
            <a:ext cx="2420322" cy="476138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816699" y="2148874"/>
            <a:ext cx="4363791" cy="1365161"/>
          </a:xfrm>
          <a:prstGeom prst="wedgeRoundRectCallout">
            <a:avLst>
              <a:gd name="adj1" fmla="val 63066"/>
              <a:gd name="adj2" fmla="val 20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I like chips, too.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93" y="3686577"/>
            <a:ext cx="1579001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446987" y="437882"/>
            <a:ext cx="4726546" cy="1133341"/>
          </a:xfrm>
          <a:prstGeom prst="wedgeRoundRectCallout">
            <a:avLst>
              <a:gd name="adj1" fmla="val -48053"/>
              <a:gd name="adj2" fmla="val 1026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They like chips.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Clipart happy 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212" y="1786942"/>
            <a:ext cx="2419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710" y="1880314"/>
            <a:ext cx="2462997" cy="4761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211" y="3500173"/>
            <a:ext cx="1579001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829577" y="476518"/>
            <a:ext cx="5537916" cy="1365161"/>
          </a:xfrm>
          <a:prstGeom prst="wedgeRoundRectCallout">
            <a:avLst>
              <a:gd name="adj1" fmla="val -60833"/>
              <a:gd name="adj2" fmla="val 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I don’t like coffee.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811" y="2510252"/>
            <a:ext cx="2280102" cy="2249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48" y="190101"/>
            <a:ext cx="3889265" cy="652931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103636" y="2423883"/>
            <a:ext cx="2054451" cy="20617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250806" y="2423883"/>
            <a:ext cx="1558343" cy="21867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5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clipart vector freeuse stock Kids Clip Art - Kids Images vector freeus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880314"/>
            <a:ext cx="2452606" cy="4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039414" y="437882"/>
            <a:ext cx="5847009" cy="2176529"/>
          </a:xfrm>
          <a:prstGeom prst="wedgeRoundRectCallout">
            <a:avLst>
              <a:gd name="adj1" fmla="val -58133"/>
              <a:gd name="adj2" fmla="val 57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He do</a:t>
            </a:r>
            <a:r>
              <a:rPr lang="en-US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es</a:t>
            </a:r>
            <a:r>
              <a:rPr lang="en-US" sz="4000" dirty="0" smtClean="0">
                <a:latin typeface="Comic Sans MS" panose="030F0702030302020204" pitchFamily="66" charset="0"/>
              </a:rPr>
              <a:t>n’t like coffee.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715" y="3167075"/>
            <a:ext cx="2280102" cy="2249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447" y="1228934"/>
            <a:ext cx="2940598" cy="49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461</TotalTime>
  <Words>303</Words>
  <Application>Microsoft Office PowerPoint</Application>
  <PresentationFormat>Widescreen</PresentationFormat>
  <Paragraphs>77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Cambria</vt:lpstr>
      <vt:lpstr>Comic Sans MS</vt:lpstr>
      <vt:lpstr>Rockwell</vt:lpstr>
      <vt:lpstr>Rockwell Condensed</vt:lpstr>
      <vt:lpstr>Wingdings</vt:lpstr>
      <vt:lpstr>Wood Type</vt:lpstr>
      <vt:lpstr>Likes and dislikes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Ask someone from your family and find out!</vt:lpstr>
      <vt:lpstr>Now write down what he/she likes and send your work to your teacher!</vt:lpstr>
      <vt:lpstr>You can also record yourself while reading what you wrote!</vt:lpstr>
      <vt:lpstr>Can you create a recording about yourself? </vt:lpstr>
      <vt:lpstr>PowerPoint Presentation</vt:lpstr>
      <vt:lpstr>PowerPoint Presentation</vt:lpstr>
      <vt:lpstr>PowerPoint Presentation</vt:lpstr>
      <vt:lpstr>PowerPoint Presentation</vt:lpstr>
      <vt:lpstr>Images of courtesy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Constantinos Constantinou</dc:creator>
  <cp:lastModifiedBy>user</cp:lastModifiedBy>
  <cp:revision>36</cp:revision>
  <dcterms:created xsi:type="dcterms:W3CDTF">2020-03-30T19:54:37Z</dcterms:created>
  <dcterms:modified xsi:type="dcterms:W3CDTF">2020-05-01T09:20:52Z</dcterms:modified>
</cp:coreProperties>
</file>