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2" r:id="rId6"/>
    <p:sldId id="270" r:id="rId7"/>
    <p:sldId id="273" r:id="rId8"/>
    <p:sldId id="274" r:id="rId9"/>
    <p:sldId id="258" r:id="rId10"/>
    <p:sldId id="259" r:id="rId11"/>
    <p:sldId id="261" r:id="rId12"/>
    <p:sldId id="262" r:id="rId13"/>
    <p:sldId id="266" r:id="rId14"/>
    <p:sldId id="267" r:id="rId15"/>
    <p:sldId id="260" r:id="rId16"/>
    <p:sldId id="265" r:id="rId17"/>
    <p:sldId id="264" r:id="rId18"/>
    <p:sldId id="263" r:id="rId19"/>
    <p:sldId id="276" r:id="rId20"/>
    <p:sldId id="275" r:id="rId21"/>
    <p:sldId id="277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2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105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99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8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7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23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36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49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892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25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036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89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2F28-47D0-4A19-A017-E2AB077C7F7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00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F2F28-47D0-4A19-A017-E2AB077C7F7B}" type="datetimeFigureOut">
              <a:rPr lang="el-GR" smtClean="0"/>
              <a:t>2/5/2020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BEFDD-3B48-48DD-A4BF-1F46BA7C1C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55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JKPHvGvEM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tchthememory.com/toysyear2" TargetMode="External"/><Relationship Id="rId2" Type="http://schemas.openxmlformats.org/officeDocument/2006/relationships/hyperlink" Target="https://matchthememory.com/toysupperlowercase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3"/>
          <a:stretch/>
        </p:blipFill>
        <p:spPr bwMode="auto">
          <a:xfrm>
            <a:off x="0" y="1"/>
            <a:ext cx="88204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97968" y="2244380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omic Sans MS" panose="030F0702030302020204" pitchFamily="66" charset="0"/>
              </a:rPr>
              <a:t>I love toys!</a:t>
            </a:r>
            <a:endParaRPr lang="el-GR" sz="66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3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8206"/>
            <a:ext cx="31210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70819"/>
            <a:ext cx="31210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121025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77" y="460152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1" y="3731731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0814" y="5830427"/>
            <a:ext cx="5508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They are bicycles.</a:t>
            </a:r>
            <a:endParaRPr lang="el-G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5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1153"/>
            <a:ext cx="3094988" cy="496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2 1"/>
          <p:cNvSpPr/>
          <p:nvPr/>
        </p:nvSpPr>
        <p:spPr>
          <a:xfrm rot="447978">
            <a:off x="2830312" y="107771"/>
            <a:ext cx="5766677" cy="392114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1451153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Comic Sans MS" panose="030F0702030302020204" pitchFamily="66" charset="0"/>
              </a:rPr>
              <a:t>Abracatabra</a:t>
            </a:r>
            <a:r>
              <a:rPr lang="en-US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…</a:t>
            </a:r>
          </a:p>
          <a:p>
            <a:endParaRPr lang="el-GR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3" name="Picture 7" descr="Southen Cros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4729"/>
            <a:ext cx="21717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92712" y="5877272"/>
            <a:ext cx="4642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It’s a train.</a:t>
            </a:r>
            <a:endParaRPr lang="el-GR" sz="5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4394142"/>
            <a:ext cx="2912243" cy="155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7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77" y="460152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0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1" y="3731731"/>
            <a:ext cx="2176463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0079" y="5768825"/>
            <a:ext cx="4500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They are trains.</a:t>
            </a:r>
            <a:endParaRPr lang="el-G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31731"/>
            <a:ext cx="2908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908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39946"/>
            <a:ext cx="2908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77" y="85783"/>
            <a:ext cx="29083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360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58395"/>
            <a:ext cx="1602944" cy="85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18864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Complete</a:t>
            </a:r>
            <a:endParaRPr lang="el-GR" sz="4000" b="1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27" y="1191568"/>
            <a:ext cx="1311572" cy="70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48" y="1237499"/>
            <a:ext cx="1226062" cy="65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48" y="2995392"/>
            <a:ext cx="821847" cy="111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80" y="3047010"/>
            <a:ext cx="789320" cy="107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679" y="3047010"/>
            <a:ext cx="751654" cy="102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366" y="3047010"/>
            <a:ext cx="738294" cy="100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43056"/>
            <a:ext cx="926307" cy="97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91" y="4925380"/>
            <a:ext cx="1100484" cy="115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79" y="4904645"/>
            <a:ext cx="1207016" cy="127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9717" y="216421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a train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6290" y="2136895"/>
            <a:ext cx="1754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2 ………………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748" y="4221088"/>
            <a:ext cx="1608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a doll house 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882" y="4221088"/>
            <a:ext cx="248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  3 …………………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617578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  a  boat 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4988" y="6128692"/>
            <a:ext cx="197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2 ……………….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9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00" y="32982"/>
            <a:ext cx="9036496" cy="67413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44378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0648"/>
            <a:ext cx="165618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4" t="21648" r="36273" b="15367"/>
          <a:stretch/>
        </p:blipFill>
        <p:spPr bwMode="auto">
          <a:xfrm>
            <a:off x="1475656" y="2060848"/>
            <a:ext cx="5184576" cy="457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495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 rot="20520166">
            <a:off x="-129107" y="302617"/>
            <a:ext cx="5760640" cy="228413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 rot="20409014">
            <a:off x="755576" y="1106091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Which letter is missing?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6156176" y="476672"/>
            <a:ext cx="2736304" cy="2721456"/>
          </a:xfrm>
          <a:prstGeom prst="irregularSeal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458" y="1680534"/>
            <a:ext cx="2052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Comic Sans MS" panose="030F0702030302020204" pitchFamily="66" charset="0"/>
              </a:rPr>
              <a:t>tr_in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1547664" y="2708920"/>
            <a:ext cx="3024336" cy="2160240"/>
          </a:xfrm>
          <a:prstGeom prst="irregularSeal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04" y="3543109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</a:t>
            </a:r>
            <a:r>
              <a:rPr lang="en-US" sz="4000" dirty="0" err="1">
                <a:latin typeface="Comic Sans MS" panose="030F0702030302020204" pitchFamily="66" charset="0"/>
              </a:rPr>
              <a:t>uzzle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4429423" y="3058935"/>
            <a:ext cx="3096344" cy="2204677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5104" y="389705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boa_</a:t>
            </a:r>
            <a:endParaRPr lang="el-GR" sz="4000" dirty="0">
              <a:latin typeface="Comic Sans MS" panose="030F0702030302020204" pitchFamily="66" charset="0"/>
            </a:endParaRPr>
          </a:p>
        </p:txBody>
      </p:sp>
      <p:sp>
        <p:nvSpPr>
          <p:cNvPr id="12" name="Explosion 2 11"/>
          <p:cNvSpPr/>
          <p:nvPr/>
        </p:nvSpPr>
        <p:spPr>
          <a:xfrm>
            <a:off x="6300192" y="4161274"/>
            <a:ext cx="2843808" cy="2364070"/>
          </a:xfrm>
          <a:prstGeom prst="irregularSeal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6643458" y="5013176"/>
            <a:ext cx="2393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_</a:t>
            </a:r>
            <a:r>
              <a:rPr lang="en-US" sz="4000" dirty="0" err="1">
                <a:latin typeface="Comic Sans MS" panose="030F0702030302020204" pitchFamily="66" charset="0"/>
              </a:rPr>
              <a:t>icycle</a:t>
            </a:r>
            <a:endParaRPr lang="el-GR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922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0" y="188640"/>
            <a:ext cx="8460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Comic Sans MS" panose="030F0702030302020204" pitchFamily="66" charset="0"/>
              </a:rPr>
              <a:t>Open your books on page 11.Do exercise 2.</a:t>
            </a:r>
          </a:p>
          <a:p>
            <a:endParaRPr lang="en-US" sz="2800" b="1" dirty="0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Comic Sans MS" panose="030F0702030302020204" pitchFamily="66" charset="0"/>
              </a:rPr>
              <a:t>Go to page 12. Do exercise 4.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Pencil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30" y="188640"/>
            <a:ext cx="1214788" cy="12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2" t="56076" r="31913" b="12823"/>
          <a:stretch/>
        </p:blipFill>
        <p:spPr bwMode="auto">
          <a:xfrm>
            <a:off x="107505" y="1700808"/>
            <a:ext cx="446449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15352" r="33858" b="9377"/>
          <a:stretch/>
        </p:blipFill>
        <p:spPr bwMode="auto">
          <a:xfrm>
            <a:off x="4572000" y="1844824"/>
            <a:ext cx="4464495" cy="481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216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210135"/>
            <a:ext cx="7443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  <a:hlinkClick r:id="rId2"/>
              </a:rPr>
              <a:t>https://www.youtube.com/watch?v=tJKPHvGvEMM</a:t>
            </a:r>
            <a:endParaRPr lang="el-GR" sz="3200" dirty="0">
              <a:latin typeface="Comic Sans MS" panose="030F0702030302020204" pitchFamily="66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-108520" y="332656"/>
            <a:ext cx="9793088" cy="302985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Comic Sans MS" panose="030F0702030302020204" pitchFamily="66" charset="0"/>
              </a:rPr>
              <a:t>Let’s sing!</a:t>
            </a:r>
            <a:endParaRPr lang="el-GR" sz="5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85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67544" y="0"/>
            <a:ext cx="7920880" cy="6021288"/>
          </a:xfrm>
          <a:prstGeom prst="flowChartPunchedTape">
            <a:avLst/>
          </a:prstGeom>
          <a:solidFill>
            <a:srgbClr val="C02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Comic Sans MS" panose="030F0702030302020204" pitchFamily="66" charset="0"/>
              <a:hlinkClick r:id="rId2"/>
            </a:endParaRPr>
          </a:p>
          <a:p>
            <a:pPr algn="ctr"/>
            <a:r>
              <a:rPr lang="en-US" sz="2400" b="1" dirty="0">
                <a:latin typeface="Comic Sans MS" panose="030F0702030302020204" pitchFamily="66" charset="0"/>
                <a:hlinkClick r:id="rId2"/>
              </a:rPr>
              <a:t>https://matchthememory.com/toysupperlowercase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449" y="1484784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Comic Sans MS" panose="030F0702030302020204" pitchFamily="66" charset="0"/>
              </a:rPr>
              <a:t>Let’s play!</a:t>
            </a:r>
            <a:endParaRPr lang="el-GR" sz="80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omic Sans MS" panose="030F0702030302020204" pitchFamily="66" charset="0"/>
              <a:hlinkClick r:id="rId3"/>
            </a:endParaRPr>
          </a:p>
          <a:p>
            <a:r>
              <a:rPr lang="en-US" sz="2400" dirty="0">
                <a:latin typeface="Comic Sans MS" panose="030F0702030302020204" pitchFamily="66" charset="0"/>
                <a:hlinkClick r:id="rId3"/>
              </a:rPr>
              <a:t>https://matchthememory.com/toysyear2</a:t>
            </a:r>
            <a:endParaRPr lang="el-G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37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mic Sans MS" panose="030F0702030302020204" pitchFamily="66" charset="0"/>
              </a:rPr>
              <a:t>Say the right answer.</a:t>
            </a:r>
            <a:endParaRPr lang="el-GR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251520" y="1182228"/>
            <a:ext cx="8568952" cy="5343115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246245" y="1440076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It’s a</a:t>
            </a:r>
          </a:p>
          <a:p>
            <a:r>
              <a:rPr lang="en-US" sz="2800" b="1" dirty="0">
                <a:latin typeface="Comic Sans MS" panose="030F0702030302020204" pitchFamily="66" charset="0"/>
              </a:rPr>
              <a:t>They are  </a:t>
            </a:r>
            <a:endParaRPr lang="el-GR" sz="28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165551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trains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2924944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It’s a </a:t>
            </a:r>
          </a:p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They are  </a:t>
            </a:r>
            <a:endParaRPr lang="el-GR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9281" y="3140387"/>
            <a:ext cx="2122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bicycle</a:t>
            </a:r>
            <a:endParaRPr lang="el-GR" sz="28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5656" y="4149080"/>
            <a:ext cx="2520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Comic Sans MS" panose="030F0702030302020204" pitchFamily="66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It’s a 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They are </a:t>
            </a:r>
            <a:endParaRPr lang="el-G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8166" y="4364523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Comic Sans MS" panose="030F0702030302020204" pitchFamily="66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boats</a:t>
            </a:r>
            <a:endParaRPr lang="el-GR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9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latin typeface="Comic Sans MS" panose="030F0702030302020204" pitchFamily="66" charset="0"/>
              </a:rPr>
              <a:t>Listen, point and say</a:t>
            </a:r>
            <a:endParaRPr lang="el-GR" sz="3600" b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4" y="1412776"/>
            <a:ext cx="1168854" cy="159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46820"/>
            <a:ext cx="2265009" cy="15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53" y="1546820"/>
            <a:ext cx="2715343" cy="17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4" y="4544387"/>
            <a:ext cx="2381756" cy="127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605" y="3864972"/>
            <a:ext cx="1852798" cy="195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8" descr="Library of jigsaw puzzle free png png files ▻▻▻ Clipart Art 201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253" y="4234751"/>
            <a:ext cx="1954374" cy="154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054" y="3323332"/>
            <a:ext cx="145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doll house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2480" y="33233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bicycle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33233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board game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4347" y="5779711"/>
            <a:ext cx="217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train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73033" y="5748716"/>
            <a:ext cx="115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boa</a:t>
            </a:r>
            <a:r>
              <a:rPr lang="en-US" dirty="0"/>
              <a:t>t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6765924" y="582237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puzzle</a:t>
            </a:r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8928A8A-1E95-4031-97E8-CB3D459E9A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1506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>
                <a:latin typeface="Comic Sans MS" panose="030F0702030302020204" pitchFamily="66" charset="0"/>
              </a:rPr>
              <a:t>Go to page 14.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2" t="16256" r="35075" b="16941"/>
          <a:stretch/>
        </p:blipFill>
        <p:spPr bwMode="auto">
          <a:xfrm>
            <a:off x="2051720" y="900136"/>
            <a:ext cx="5444218" cy="576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03" y="188449"/>
            <a:ext cx="12192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29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apping Hands (transparent B/g)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4536504" cy="47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476672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Comic Sans MS" panose="030F0702030302020204" pitchFamily="66" charset="0"/>
              </a:rPr>
              <a:t>Good job!</a:t>
            </a:r>
            <a:endParaRPr lang="el-GR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83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48199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I spy with my little eye something beginning with …</a:t>
            </a:r>
            <a:endParaRPr lang="el-GR" sz="2800" dirty="0">
              <a:latin typeface="Comic Sans MS" panose="030F0702030302020204" pitchFamily="66" charset="0"/>
            </a:endParaRPr>
          </a:p>
        </p:txBody>
      </p:sp>
      <p:sp>
        <p:nvSpPr>
          <p:cNvPr id="3" name="Explosion 1 2"/>
          <p:cNvSpPr/>
          <p:nvPr/>
        </p:nvSpPr>
        <p:spPr>
          <a:xfrm>
            <a:off x="-119110" y="-243408"/>
            <a:ext cx="3682998" cy="187220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Comic Sans MS" panose="030F0702030302020204" pitchFamily="66" charset="0"/>
              </a:rPr>
              <a:t>Let’s play!</a:t>
            </a:r>
            <a:endParaRPr lang="el-GR" sz="36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4" y="2588646"/>
            <a:ext cx="19510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55" y="2298275"/>
            <a:ext cx="27193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18" y="4625789"/>
            <a:ext cx="23844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23" y="4131696"/>
            <a:ext cx="1388132" cy="18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8" y="6117430"/>
            <a:ext cx="1511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0" y="4160838"/>
            <a:ext cx="1493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44231"/>
            <a:ext cx="25003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07" y="5772097"/>
            <a:ext cx="2225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C3B0DA-8BBF-494D-96A8-D2C09E6416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5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228292" cy="275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ead 10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-64914"/>
            <a:ext cx="28289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450912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board game</a:t>
            </a:r>
            <a:endParaRPr lang="el-GR" sz="4000" b="1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39CF81-D6A8-4D53-8734-F3CB0BACF7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79" y="62068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 spy with my little eye something beginning with …</a:t>
            </a:r>
            <a:endParaRPr lang="el-GR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4" y="2588646"/>
            <a:ext cx="19510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55" y="2298275"/>
            <a:ext cx="27193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18" y="4625789"/>
            <a:ext cx="23844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23" y="4131696"/>
            <a:ext cx="1388132" cy="18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8" y="6117430"/>
            <a:ext cx="1511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0" y="4160838"/>
            <a:ext cx="1493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44231"/>
            <a:ext cx="25003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07" y="5772097"/>
            <a:ext cx="2225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40F908-DF88-4E49-B7B2-50DD101BA3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288985" cy="310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37" y="6207"/>
            <a:ext cx="2828925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5013176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doll house</a:t>
            </a:r>
            <a:endParaRPr lang="el-GR" sz="4000" b="1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B819DE-268B-4B8E-BB7D-20AA73444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879" y="62068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I spy with my little eye something beginning with …</a:t>
            </a:r>
            <a:endParaRPr lang="el-GR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54" y="2588646"/>
            <a:ext cx="19510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55" y="2298275"/>
            <a:ext cx="27193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18" y="4625789"/>
            <a:ext cx="2384425" cy="127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923" y="4131696"/>
            <a:ext cx="1388132" cy="188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38" y="6117430"/>
            <a:ext cx="1511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50" y="4160838"/>
            <a:ext cx="14938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44231"/>
            <a:ext cx="25003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207" y="5772097"/>
            <a:ext cx="22256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510D78-EDE2-4DEF-BD69-0D53B3603F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3"/>
            <a:ext cx="3524838" cy="2787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828925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2262" y="515719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puzzle</a:t>
            </a:r>
            <a:endParaRPr lang="el-GR" sz="4000" b="1" dirty="0"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7EED23-9861-47A1-BDCC-883F45AB2E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1153"/>
            <a:ext cx="3094988" cy="496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717032"/>
            <a:ext cx="3118945" cy="211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xplosion 2 1"/>
          <p:cNvSpPr/>
          <p:nvPr/>
        </p:nvSpPr>
        <p:spPr>
          <a:xfrm rot="447978">
            <a:off x="2830312" y="107771"/>
            <a:ext cx="5766677" cy="392114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1960" y="1451153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panose="030F0702030302020204" pitchFamily="66" charset="0"/>
              </a:rPr>
              <a:t>Abracatabra</a:t>
            </a:r>
            <a:r>
              <a:rPr lang="en-US" sz="3600" dirty="0">
                <a:latin typeface="Comic Sans MS" panose="030F0702030302020204" pitchFamily="66" charset="0"/>
              </a:rPr>
              <a:t>…</a:t>
            </a:r>
          </a:p>
          <a:p>
            <a:endParaRPr lang="el-GR" dirty="0">
              <a:latin typeface="Comic Sans MS" panose="030F0702030302020204" pitchFamily="66" charset="0"/>
            </a:endParaRPr>
          </a:p>
        </p:txBody>
      </p:sp>
      <p:pic>
        <p:nvPicPr>
          <p:cNvPr id="4103" name="Picture 7" descr="Southen Cross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4729"/>
            <a:ext cx="21717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5928834"/>
            <a:ext cx="4642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Comic Sans MS" panose="030F0702030302020204" pitchFamily="66" charset="0"/>
              </a:rPr>
              <a:t>It’s a bicycle.</a:t>
            </a:r>
            <a:endParaRPr lang="el-GR" sz="40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04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186</Words>
  <Application>Microsoft Office PowerPoint</Application>
  <PresentationFormat>On-screen Show (4:3)</PresentationFormat>
  <Paragraphs>57</Paragraphs>
  <Slides>21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 and Culture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Giorgos</cp:lastModifiedBy>
  <cp:revision>57</cp:revision>
  <dcterms:created xsi:type="dcterms:W3CDTF">2020-04-30T09:16:46Z</dcterms:created>
  <dcterms:modified xsi:type="dcterms:W3CDTF">2020-05-02T09:49:36Z</dcterms:modified>
</cp:coreProperties>
</file>