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57" r:id="rId6"/>
    <p:sldId id="259" r:id="rId7"/>
    <p:sldId id="256" r:id="rId8"/>
    <p:sldId id="264" r:id="rId9"/>
    <p:sldId id="263" r:id="rId10"/>
    <p:sldId id="266" r:id="rId11"/>
    <p:sldId id="261" r:id="rId12"/>
    <p:sldId id="258" r:id="rId13"/>
    <p:sldId id="260" r:id="rId14"/>
    <p:sldId id="272" r:id="rId15"/>
    <p:sldId id="267" r:id="rId16"/>
    <p:sldId id="271" r:id="rId17"/>
    <p:sldId id="26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74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3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23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0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3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389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5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1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71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02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2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0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4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4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760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8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01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512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6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2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40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1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53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665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24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930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6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35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5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55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28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7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93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484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423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6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00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89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41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86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5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62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6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45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612C-8CD2-4B0D-BBF0-39DB7052F98B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A708-77AB-4B59-A610-8FC511CF2D0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73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2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8/5/2020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hyperlink" Target="https://matchthememory.com/matchingmonst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mLZLp-oec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7" y="764705"/>
            <a:ext cx="7708313" cy="561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562981" cy="14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Story </a:t>
            </a:r>
            <a:r>
              <a:rPr lang="en-US" dirty="0" smtClean="0"/>
              <a:t>by Ed </a:t>
            </a:r>
            <a:r>
              <a:rPr lang="en-US" dirty="0" err="1" smtClean="0"/>
              <a:t>Emberley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64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31951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https://matchthememory.com/matchingmonsters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40 Best Monster Clipart images | Monster clipart, Cute monste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968">
            <a:off x="597761" y="325459"/>
            <a:ext cx="1319663" cy="13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ute Monster | Clip Art 2 | Clipart library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9680">
            <a:off x="3461367" y="2460559"/>
            <a:ext cx="1524639" cy="1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770">
            <a:off x="6630695" y="753844"/>
            <a:ext cx="1753929" cy="18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2987824" y="105770"/>
            <a:ext cx="3600400" cy="195507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635896" y="82169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Let’s play!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10248" name="Picture 8" descr="Alien Cartoon Aliens Clipart Life Clip Art Transparent - Cut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9" y="5083974"/>
            <a:ext cx="1436988" cy="16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Clip art monsters on monsters clip art and cute monsters 2 - Clip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8455">
            <a:off x="7591458" y="5089157"/>
            <a:ext cx="1281151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9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5787" r="35444" b="24027"/>
          <a:stretch/>
        </p:blipFill>
        <p:spPr bwMode="auto">
          <a:xfrm>
            <a:off x="323528" y="870667"/>
            <a:ext cx="7128792" cy="56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2606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omic Sans MS" panose="030F0702030302020204" pitchFamily="66" charset="0"/>
              </a:rPr>
              <a:t>Open your books on page 17.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1" t="25941" r="47500" b="32328"/>
          <a:stretch/>
        </p:blipFill>
        <p:spPr bwMode="auto">
          <a:xfrm rot="1056148">
            <a:off x="7201238" y="74312"/>
            <a:ext cx="2005885" cy="24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C27498-B15A-40F6-BB8D-F921E0BAE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31164" r="36418" b="16686"/>
          <a:stretch/>
        </p:blipFill>
        <p:spPr bwMode="auto">
          <a:xfrm>
            <a:off x="-8194" y="105294"/>
            <a:ext cx="9044690" cy="675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C88173-F85B-40AB-983F-329FA85FF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21" y="1175251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652120" y="0"/>
            <a:ext cx="3888432" cy="2348880"/>
          </a:xfrm>
          <a:prstGeom prst="wedgeEllipseCallout">
            <a:avLst>
              <a:gd name="adj1" fmla="val -52396"/>
              <a:gd name="adj2" fmla="val 6332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988184" y="758941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Good job!</a:t>
            </a:r>
            <a:endParaRPr lang="el-GR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-scroll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0680" cy="22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387" y="940368"/>
            <a:ext cx="4290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remember the body parts</a:t>
            </a:r>
            <a:endParaRPr lang="el-GR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" y="2533266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12826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3595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40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Red Lip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4" y="4941747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ye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" y="4785339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ose isolated on whit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5" y="4245983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9C03F7C-AA89-44CF-B40A-BF84B6A2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13" y="235581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FD7298-17E5-4F73-93C0-F521B25BD5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point and say</a:t>
            </a:r>
            <a:endParaRPr lang="el-GR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A38F2E-5B2A-4690-BB8C-E5DDD3B4E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17" y="548680"/>
            <a:ext cx="69929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684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9C7214-09FF-4B41-AA6F-3C21AB50C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559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Say the words like a robot!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3082" name="Picture 10" descr="Robot Face Clipart| (44)++ Amazing Cliparts #RFC | 4570book.inf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81" y="158651"/>
            <a:ext cx="1838202" cy="1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A4AC9-DDCF-460E-B61C-B9BDC4FA3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25792" r="43955" b="9999"/>
          <a:stretch/>
        </p:blipFill>
        <p:spPr bwMode="auto">
          <a:xfrm>
            <a:off x="1037441" y="1556792"/>
            <a:ext cx="2020646" cy="1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62977" r="48622" b="13023"/>
          <a:stretch/>
        </p:blipFill>
        <p:spPr bwMode="auto">
          <a:xfrm>
            <a:off x="4355976" y="1996853"/>
            <a:ext cx="2390195" cy="14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Free Smiling Faces Images, Download Free Clip Art, Free Clip Art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142877" cy="22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97607">
            <a:off x="404198" y="4858965"/>
            <a:ext cx="108012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3" name="Picture 9" descr="High Five Hand Clipart Numbers| (48)++ Big Photos | FREE | #HFHCN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2788419" cy="21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462"/>
            <a:ext cx="10366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559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Say the words angrily!</a:t>
            </a:r>
            <a:endParaRPr lang="el-GR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Anger Smiley Emoticon Face Clip Art - Angry Face Emoji Png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96" y="-1"/>
            <a:ext cx="1908104" cy="19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027C44-A1E8-42B3-9563-DC07AB80A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mon Says&quot; Instruction Cards Teaching Resource | Teach Star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7"/>
          <a:stretch/>
        </p:blipFill>
        <p:spPr bwMode="auto">
          <a:xfrm>
            <a:off x="323528" y="1249518"/>
            <a:ext cx="8636138" cy="52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2606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</a:rPr>
              <a:t>Let’s play…</a:t>
            </a:r>
            <a:endParaRPr lang="el-GR" sz="48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A4DE86-7B32-4875-AC60-9C1EE465A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03648" y="536955"/>
            <a:ext cx="6120680" cy="51845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2699792" y="1802581"/>
            <a:ext cx="1296144" cy="99071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2293"/>
            <a:ext cx="13223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4283968" y="2384884"/>
            <a:ext cx="612068" cy="151216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Moon 6"/>
          <p:cNvSpPr/>
          <p:nvPr/>
        </p:nvSpPr>
        <p:spPr>
          <a:xfrm rot="16200000">
            <a:off x="3450466" y="2562271"/>
            <a:ext cx="1872209" cy="4176464"/>
          </a:xfrm>
          <a:prstGeom prst="moon">
            <a:avLst>
              <a:gd name="adj" fmla="val 679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Flowchart: Merge 7"/>
          <p:cNvSpPr/>
          <p:nvPr/>
        </p:nvSpPr>
        <p:spPr>
          <a:xfrm rot="950737">
            <a:off x="2736922" y="4117367"/>
            <a:ext cx="643458" cy="936104"/>
          </a:xfrm>
          <a:prstGeom prst="flowChartMer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485">
            <a:off x="3808013" y="4184302"/>
            <a:ext cx="6461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331">
            <a:off x="4764226" y="4137463"/>
            <a:ext cx="6461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7387">
            <a:off x="5598824" y="3891130"/>
            <a:ext cx="6461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3131840" y="2117361"/>
            <a:ext cx="432048" cy="43204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64" y="20693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owchart: Terminator 11"/>
          <p:cNvSpPr/>
          <p:nvPr/>
        </p:nvSpPr>
        <p:spPr>
          <a:xfrm>
            <a:off x="2750598" y="260648"/>
            <a:ext cx="237226" cy="936104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2" y="239489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24" y="239488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9489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19" y="239487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9" y="239486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32" y="232305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50068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95" y="232304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65" y="404664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46" y="404664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8117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11" y="728699"/>
            <a:ext cx="261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hord 12"/>
          <p:cNvSpPr/>
          <p:nvPr/>
        </p:nvSpPr>
        <p:spPr>
          <a:xfrm rot="10800000">
            <a:off x="6966266" y="1740407"/>
            <a:ext cx="1116124" cy="105288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1801">
            <a:off x="839724" y="1793634"/>
            <a:ext cx="969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9FE960-4879-4F25-BA2D-0D336A5F81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 Away, Big Green Monster!: Ed Emberley: 8601419174027: Amaz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792">
            <a:off x="5265850" y="454664"/>
            <a:ext cx="3245482" cy="41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49411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3"/>
              </a:rPr>
              <a:t>https://www.youtube.com/watch?v=rPmLZLp-oec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-684584" y="-496307"/>
            <a:ext cx="6840760" cy="489654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20169463">
            <a:off x="-112099" y="15268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listen to a story!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77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53</Words>
  <Application>Microsoft Office PowerPoint</Application>
  <PresentationFormat>On-screen Show (4:3)</PresentationFormat>
  <Paragraphs>12</Paragraphs>
  <Slides>13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Comic Sans MS</vt:lpstr>
      <vt:lpstr>Courier New</vt:lpstr>
      <vt:lpstr>Palatino Linotype</vt:lpstr>
      <vt:lpstr>Wingdings</vt:lpstr>
      <vt:lpstr>Office Theme</vt:lpstr>
      <vt:lpstr>Executive</vt:lpstr>
      <vt:lpstr>1_Executive</vt:lpstr>
      <vt:lpstr>3_Executive</vt:lpstr>
      <vt:lpstr>4_Executive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34</cp:revision>
  <dcterms:created xsi:type="dcterms:W3CDTF">2020-05-05T08:49:34Z</dcterms:created>
  <dcterms:modified xsi:type="dcterms:W3CDTF">2020-05-08T09:40:44Z</dcterms:modified>
</cp:coreProperties>
</file>