
<file path=[Content_Types].xml><?xml version="1.0" encoding="utf-8"?>
<Types xmlns="http://schemas.openxmlformats.org/package/2006/content-types">
  <Default Extension="png" ContentType="image/png"/>
  <Default Extension="m4a" ContentType="audio/mp4"/>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74" r:id="rId2"/>
    <p:sldId id="267" r:id="rId3"/>
    <p:sldId id="272" r:id="rId4"/>
    <p:sldId id="271" r:id="rId5"/>
    <p:sldId id="277" r:id="rId6"/>
    <p:sldId id="278" r:id="rId7"/>
    <p:sldId id="280" r:id="rId8"/>
    <p:sldId id="281" r:id="rId9"/>
    <p:sldId id="283" r:id="rId10"/>
    <p:sldId id="284" r:id="rId11"/>
    <p:sldId id="286" r:id="rId12"/>
    <p:sldId id="273" r:id="rId13"/>
    <p:sldId id="275" r:id="rId14"/>
    <p:sldId id="285" r:id="rId15"/>
    <p:sldId id="276" r:id="rId16"/>
    <p:sldId id="26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6600"/>
    <a:srgbClr val="FF0066"/>
    <a:srgbClr val="00FF00"/>
    <a:srgbClr val="00FFFF"/>
    <a:srgbClr val="66FF33"/>
    <a:srgbClr val="D11CE4"/>
    <a:srgbClr val="E51B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E8A275-B688-44A0-BEF1-37BF3D5404EC}" v="250" dt="2020-03-18T15:21:25.9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a Germanou" userId="ed87489bdfc8587b" providerId="LiveId" clId="{57E8A275-B688-44A0-BEF1-37BF3D5404EC}"/>
    <pc:docChg chg="undo redo custSel mod addSld delSld modSld sldOrd modMainMaster">
      <pc:chgData name="Dia Germanou" userId="ed87489bdfc8587b" providerId="LiveId" clId="{57E8A275-B688-44A0-BEF1-37BF3D5404EC}" dt="2020-03-18T15:22:47.496" v="2083" actId="20577"/>
      <pc:docMkLst>
        <pc:docMk/>
      </pc:docMkLst>
      <pc:sldChg chg="addSp modSp mod ord setBg">
        <pc:chgData name="Dia Germanou" userId="ed87489bdfc8587b" providerId="LiveId" clId="{57E8A275-B688-44A0-BEF1-37BF3D5404EC}" dt="2020-03-18T15:20:08.306" v="2064"/>
        <pc:sldMkLst>
          <pc:docMk/>
          <pc:sldMk cId="974053537" sldId="256"/>
        </pc:sldMkLst>
        <pc:spChg chg="mod ord">
          <ac:chgData name="Dia Germanou" userId="ed87489bdfc8587b" providerId="LiveId" clId="{57E8A275-B688-44A0-BEF1-37BF3D5404EC}" dt="2020-03-18T15:20:08.306" v="2064"/>
          <ac:spMkLst>
            <pc:docMk/>
            <pc:sldMk cId="974053537" sldId="256"/>
            <ac:spMk id="3" creationId="{6CA32E73-09B7-47E5-88F4-99DA724AFD0A}"/>
          </ac:spMkLst>
        </pc:spChg>
        <pc:spChg chg="mod">
          <ac:chgData name="Dia Germanou" userId="ed87489bdfc8587b" providerId="LiveId" clId="{57E8A275-B688-44A0-BEF1-37BF3D5404EC}" dt="2020-03-18T15:05:05.592" v="1952" actId="1076"/>
          <ac:spMkLst>
            <pc:docMk/>
            <pc:sldMk cId="974053537" sldId="256"/>
            <ac:spMk id="4" creationId="{01537BDF-92EB-413E-AA2A-68D1E2AAF83C}"/>
          </ac:spMkLst>
        </pc:spChg>
        <pc:spChg chg="add">
          <ac:chgData name="Dia Germanou" userId="ed87489bdfc8587b" providerId="LiveId" clId="{57E8A275-B688-44A0-BEF1-37BF3D5404EC}" dt="2020-03-18T14:21:46.893" v="733" actId="26606"/>
          <ac:spMkLst>
            <pc:docMk/>
            <pc:sldMk cId="974053537" sldId="256"/>
            <ac:spMk id="9" creationId="{23962611-DFD5-4092-AAFD-559E3DFCE2C9}"/>
          </ac:spMkLst>
        </pc:spChg>
        <pc:picChg chg="add">
          <ac:chgData name="Dia Germanou" userId="ed87489bdfc8587b" providerId="LiveId" clId="{57E8A275-B688-44A0-BEF1-37BF3D5404EC}" dt="2020-03-18T14:21:46.893" v="733" actId="26606"/>
          <ac:picMkLst>
            <pc:docMk/>
            <pc:sldMk cId="974053537" sldId="256"/>
            <ac:picMk id="11" creationId="{2270F1FA-0425-408F-9861-80BF5AFB276D}"/>
          </ac:picMkLst>
        </pc:picChg>
      </pc:sldChg>
      <pc:sldChg chg="addSp delSp modSp mod setBg setClrOvrMap">
        <pc:chgData name="Dia Germanou" userId="ed87489bdfc8587b" providerId="LiveId" clId="{57E8A275-B688-44A0-BEF1-37BF3D5404EC}" dt="2020-03-18T15:09:56.969" v="1980" actId="27636"/>
        <pc:sldMkLst>
          <pc:docMk/>
          <pc:sldMk cId="3723474206" sldId="259"/>
        </pc:sldMkLst>
        <pc:spChg chg="mod">
          <ac:chgData name="Dia Germanou" userId="ed87489bdfc8587b" providerId="LiveId" clId="{57E8A275-B688-44A0-BEF1-37BF3D5404EC}" dt="2020-03-18T15:09:56.969" v="1980" actId="27636"/>
          <ac:spMkLst>
            <pc:docMk/>
            <pc:sldMk cId="3723474206" sldId="259"/>
            <ac:spMk id="2" creationId="{ADA95AAB-F94D-47BE-9901-B383E6264B99}"/>
          </ac:spMkLst>
        </pc:spChg>
        <pc:spChg chg="mod">
          <ac:chgData name="Dia Germanou" userId="ed87489bdfc8587b" providerId="LiveId" clId="{57E8A275-B688-44A0-BEF1-37BF3D5404EC}" dt="2020-03-18T15:07:52.390" v="1973" actId="26606"/>
          <ac:spMkLst>
            <pc:docMk/>
            <pc:sldMk cId="3723474206" sldId="259"/>
            <ac:spMk id="3" creationId="{E6CB7246-22A4-4FB9-841A-5931DF1E0744}"/>
          </ac:spMkLst>
        </pc:spChg>
        <pc:spChg chg="add del">
          <ac:chgData name="Dia Germanou" userId="ed87489bdfc8587b" providerId="LiveId" clId="{57E8A275-B688-44A0-BEF1-37BF3D5404EC}" dt="2020-03-18T15:07:52.390" v="1973" actId="26606"/>
          <ac:spMkLst>
            <pc:docMk/>
            <pc:sldMk cId="3723474206" sldId="259"/>
            <ac:spMk id="10" creationId="{867D4867-5BA7-4462-B2F6-A23F4A622AA7}"/>
          </ac:spMkLst>
        </pc:spChg>
        <pc:spChg chg="add del">
          <ac:chgData name="Dia Germanou" userId="ed87489bdfc8587b" providerId="LiveId" clId="{57E8A275-B688-44A0-BEF1-37BF3D5404EC}" dt="2020-03-18T15:07:52.390" v="1972" actId="26606"/>
          <ac:spMkLst>
            <pc:docMk/>
            <pc:sldMk cId="3723474206" sldId="259"/>
            <ac:spMk id="15" creationId="{117AB3D3-3C9C-4DED-809A-78734805B895}"/>
          </ac:spMkLst>
        </pc:spChg>
        <pc:spChg chg="add del">
          <ac:chgData name="Dia Germanou" userId="ed87489bdfc8587b" providerId="LiveId" clId="{57E8A275-B688-44A0-BEF1-37BF3D5404EC}" dt="2020-03-18T15:07:52.390" v="1972" actId="26606"/>
          <ac:spMkLst>
            <pc:docMk/>
            <pc:sldMk cId="3723474206" sldId="259"/>
            <ac:spMk id="17" creationId="{3A9A4357-BD1D-4622-A4FE-766E6AB8DE84}"/>
          </ac:spMkLst>
        </pc:spChg>
        <pc:spChg chg="add del">
          <ac:chgData name="Dia Germanou" userId="ed87489bdfc8587b" providerId="LiveId" clId="{57E8A275-B688-44A0-BEF1-37BF3D5404EC}" dt="2020-03-18T15:07:52.390" v="1972" actId="26606"/>
          <ac:spMkLst>
            <pc:docMk/>
            <pc:sldMk cId="3723474206" sldId="259"/>
            <ac:spMk id="19" creationId="{E659831F-0D9A-4C63-9EBB-8435B85A440F}"/>
          </ac:spMkLst>
        </pc:spChg>
        <pc:spChg chg="add del">
          <ac:chgData name="Dia Germanou" userId="ed87489bdfc8587b" providerId="LiveId" clId="{57E8A275-B688-44A0-BEF1-37BF3D5404EC}" dt="2020-03-18T15:07:52.390" v="1972" actId="26606"/>
          <ac:spMkLst>
            <pc:docMk/>
            <pc:sldMk cId="3723474206" sldId="259"/>
            <ac:spMk id="21" creationId="{E6995CE5-F890-4ABA-82A2-26507CE8D2A3}"/>
          </ac:spMkLst>
        </pc:spChg>
        <pc:spChg chg="add">
          <ac:chgData name="Dia Germanou" userId="ed87489bdfc8587b" providerId="LiveId" clId="{57E8A275-B688-44A0-BEF1-37BF3D5404EC}" dt="2020-03-18T15:07:52.390" v="1973" actId="26606"/>
          <ac:spMkLst>
            <pc:docMk/>
            <pc:sldMk cId="3723474206" sldId="259"/>
            <ac:spMk id="23" creationId="{F4C0B10B-D2C4-4A54-AFAD-3D27DF88BB37}"/>
          </ac:spMkLst>
        </pc:spChg>
        <pc:grpChg chg="add">
          <ac:chgData name="Dia Germanou" userId="ed87489bdfc8587b" providerId="LiveId" clId="{57E8A275-B688-44A0-BEF1-37BF3D5404EC}" dt="2020-03-18T15:07:52.390" v="1973" actId="26606"/>
          <ac:grpSpMkLst>
            <pc:docMk/>
            <pc:sldMk cId="3723474206" sldId="259"/>
            <ac:grpSpMk id="24" creationId="{B6BADB90-C74B-40D6-86DC-503F65FCE8DC}"/>
          </ac:grpSpMkLst>
        </pc:grpChg>
        <pc:picChg chg="add mod ord">
          <ac:chgData name="Dia Germanou" userId="ed87489bdfc8587b" providerId="LiveId" clId="{57E8A275-B688-44A0-BEF1-37BF3D5404EC}" dt="2020-03-18T15:08:45.942" v="1976" actId="1076"/>
          <ac:picMkLst>
            <pc:docMk/>
            <pc:sldMk cId="3723474206" sldId="259"/>
            <ac:picMk id="5" creationId="{C88F6755-CDBD-4396-9A8F-3D78CA401C50}"/>
          </ac:picMkLst>
        </pc:picChg>
      </pc:sldChg>
      <pc:sldChg chg="addSp delSp modSp mod setBg">
        <pc:chgData name="Dia Germanou" userId="ed87489bdfc8587b" providerId="LiveId" clId="{57E8A275-B688-44A0-BEF1-37BF3D5404EC}" dt="2020-03-18T15:00:06.814" v="1901" actId="478"/>
        <pc:sldMkLst>
          <pc:docMk/>
          <pc:sldMk cId="3028561577" sldId="260"/>
        </pc:sldMkLst>
        <pc:spChg chg="mod">
          <ac:chgData name="Dia Germanou" userId="ed87489bdfc8587b" providerId="LiveId" clId="{57E8A275-B688-44A0-BEF1-37BF3D5404EC}" dt="2020-03-18T14:55:39.708" v="1697" actId="14100"/>
          <ac:spMkLst>
            <pc:docMk/>
            <pc:sldMk cId="3028561577" sldId="260"/>
            <ac:spMk id="4" creationId="{654AE115-E917-4073-A1C5-5773190E1A6C}"/>
          </ac:spMkLst>
        </pc:spChg>
        <pc:spChg chg="mod">
          <ac:chgData name="Dia Germanou" userId="ed87489bdfc8587b" providerId="LiveId" clId="{57E8A275-B688-44A0-BEF1-37BF3D5404EC}" dt="2020-03-18T14:59:39.632" v="1894" actId="20577"/>
          <ac:spMkLst>
            <pc:docMk/>
            <pc:sldMk cId="3028561577" sldId="260"/>
            <ac:spMk id="8" creationId="{76C36225-A25F-422B-863B-50587615A1C0}"/>
          </ac:spMkLst>
        </pc:spChg>
        <pc:spChg chg="add del mod">
          <ac:chgData name="Dia Germanou" userId="ed87489bdfc8587b" providerId="LiveId" clId="{57E8A275-B688-44A0-BEF1-37BF3D5404EC}" dt="2020-03-18T15:00:06.814" v="1901" actId="478"/>
          <ac:spMkLst>
            <pc:docMk/>
            <pc:sldMk cId="3028561577" sldId="260"/>
            <ac:spMk id="9" creationId="{9BA47C0F-1592-4082-B76A-7DA0222DF7A5}"/>
          </ac:spMkLst>
        </pc:spChg>
        <pc:spChg chg="add del">
          <ac:chgData name="Dia Germanou" userId="ed87489bdfc8587b" providerId="LiveId" clId="{57E8A275-B688-44A0-BEF1-37BF3D5404EC}" dt="2020-03-18T13:34:52.536" v="145"/>
          <ac:spMkLst>
            <pc:docMk/>
            <pc:sldMk cId="3028561577" sldId="260"/>
            <ac:spMk id="10" creationId="{1DA5D0AA-442E-4797-89EA-16387DA42CAE}"/>
          </ac:spMkLst>
        </pc:spChg>
        <pc:spChg chg="add del">
          <ac:chgData name="Dia Germanou" userId="ed87489bdfc8587b" providerId="LiveId" clId="{57E8A275-B688-44A0-BEF1-37BF3D5404EC}" dt="2020-03-18T13:34:52.257" v="144"/>
          <ac:spMkLst>
            <pc:docMk/>
            <pc:sldMk cId="3028561577" sldId="260"/>
            <ac:spMk id="11" creationId="{1C3811C5-E35D-4263-9545-FA32E0C66A72}"/>
          </ac:spMkLst>
        </pc:spChg>
        <pc:spChg chg="add del mod">
          <ac:chgData name="Dia Germanou" userId="ed87489bdfc8587b" providerId="LiveId" clId="{57E8A275-B688-44A0-BEF1-37BF3D5404EC}" dt="2020-03-18T14:31:45.941" v="1069" actId="478"/>
          <ac:spMkLst>
            <pc:docMk/>
            <pc:sldMk cId="3028561577" sldId="260"/>
            <ac:spMk id="15" creationId="{C00D567C-EA10-4B60-B86F-952009DC102C}"/>
          </ac:spMkLst>
        </pc:spChg>
        <pc:spChg chg="add">
          <ac:chgData name="Dia Germanou" userId="ed87489bdfc8587b" providerId="LiveId" clId="{57E8A275-B688-44A0-BEF1-37BF3D5404EC}" dt="2020-03-18T14:25:10.090" v="777" actId="26606"/>
          <ac:spMkLst>
            <pc:docMk/>
            <pc:sldMk cId="3028561577" sldId="260"/>
            <ac:spMk id="16" creationId="{AFA67CD3-AB4E-4A7A-BEB8-53C445D8C44E}"/>
          </ac:spMkLst>
        </pc:spChg>
        <pc:spChg chg="add">
          <ac:chgData name="Dia Germanou" userId="ed87489bdfc8587b" providerId="LiveId" clId="{57E8A275-B688-44A0-BEF1-37BF3D5404EC}" dt="2020-03-18T14:25:10.090" v="777" actId="26606"/>
          <ac:spMkLst>
            <pc:docMk/>
            <pc:sldMk cId="3028561577" sldId="260"/>
            <ac:spMk id="20" creationId="{339C8D78-A644-462F-B674-F440635E5353}"/>
          </ac:spMkLst>
        </pc:spChg>
        <pc:spChg chg="add del mod">
          <ac:chgData name="Dia Germanou" userId="ed87489bdfc8587b" providerId="LiveId" clId="{57E8A275-B688-44A0-BEF1-37BF3D5404EC}" dt="2020-03-18T14:36:12.954" v="1128" actId="478"/>
          <ac:spMkLst>
            <pc:docMk/>
            <pc:sldMk cId="3028561577" sldId="260"/>
            <ac:spMk id="21" creationId="{B75A7243-DA05-42F6-9CD9-8D035F56EAA8}"/>
          </ac:spMkLst>
        </pc:spChg>
        <pc:spChg chg="add del mod">
          <ac:chgData name="Dia Germanou" userId="ed87489bdfc8587b" providerId="LiveId" clId="{57E8A275-B688-44A0-BEF1-37BF3D5404EC}" dt="2020-03-18T14:42:41.770" v="1497" actId="478"/>
          <ac:spMkLst>
            <pc:docMk/>
            <pc:sldMk cId="3028561577" sldId="260"/>
            <ac:spMk id="26" creationId="{ADD00572-E7BE-493A-B20E-93AE6E027375}"/>
          </ac:spMkLst>
        </pc:spChg>
        <pc:spChg chg="add del mod">
          <ac:chgData name="Dia Germanou" userId="ed87489bdfc8587b" providerId="LiveId" clId="{57E8A275-B688-44A0-BEF1-37BF3D5404EC}" dt="2020-03-18T14:40:07.452" v="1272" actId="478"/>
          <ac:spMkLst>
            <pc:docMk/>
            <pc:sldMk cId="3028561577" sldId="260"/>
            <ac:spMk id="29" creationId="{7B3E6057-4D0D-46CA-B8E6-B715F24BC638}"/>
          </ac:spMkLst>
        </pc:spChg>
        <pc:spChg chg="add del mod">
          <ac:chgData name="Dia Germanou" userId="ed87489bdfc8587b" providerId="LiveId" clId="{57E8A275-B688-44A0-BEF1-37BF3D5404EC}" dt="2020-03-18T14:42:20.444" v="1412" actId="478"/>
          <ac:spMkLst>
            <pc:docMk/>
            <pc:sldMk cId="3028561577" sldId="260"/>
            <ac:spMk id="32" creationId="{FFBFB034-1F49-49DA-BEE0-26506F839A64}"/>
          </ac:spMkLst>
        </pc:spChg>
        <pc:spChg chg="add del mod">
          <ac:chgData name="Dia Germanou" userId="ed87489bdfc8587b" providerId="LiveId" clId="{57E8A275-B688-44A0-BEF1-37BF3D5404EC}" dt="2020-03-18T14:43:50.531" v="1509" actId="478"/>
          <ac:spMkLst>
            <pc:docMk/>
            <pc:sldMk cId="3028561577" sldId="260"/>
            <ac:spMk id="35" creationId="{8AA0BEEE-B22F-4D2E-9594-2557B8ED70C0}"/>
          </ac:spMkLst>
        </pc:spChg>
        <pc:spChg chg="add del mod">
          <ac:chgData name="Dia Germanou" userId="ed87489bdfc8587b" providerId="LiveId" clId="{57E8A275-B688-44A0-BEF1-37BF3D5404EC}" dt="2020-03-18T14:46:10.835" v="1605" actId="478"/>
          <ac:spMkLst>
            <pc:docMk/>
            <pc:sldMk cId="3028561577" sldId="260"/>
            <ac:spMk id="40" creationId="{0A006C51-EEFF-4CBB-A022-8411BE42F6D5}"/>
          </ac:spMkLst>
        </pc:spChg>
        <pc:spChg chg="add mod">
          <ac:chgData name="Dia Germanou" userId="ed87489bdfc8587b" providerId="LiveId" clId="{57E8A275-B688-44A0-BEF1-37BF3D5404EC}" dt="2020-03-18T14:48:31.798" v="1676" actId="1076"/>
          <ac:spMkLst>
            <pc:docMk/>
            <pc:sldMk cId="3028561577" sldId="260"/>
            <ac:spMk id="43" creationId="{01D51591-B3FD-47E5-BE95-F2BF176F37AD}"/>
          </ac:spMkLst>
        </pc:spChg>
        <pc:spChg chg="add del mod">
          <ac:chgData name="Dia Germanou" userId="ed87489bdfc8587b" providerId="LiveId" clId="{57E8A275-B688-44A0-BEF1-37BF3D5404EC}" dt="2020-03-18T14:54:12.919" v="1682" actId="478"/>
          <ac:spMkLst>
            <pc:docMk/>
            <pc:sldMk cId="3028561577" sldId="260"/>
            <ac:spMk id="46" creationId="{35EC6431-8F88-44FA-AC8E-1B6399917FDF}"/>
          </ac:spMkLst>
        </pc:spChg>
        <pc:picChg chg="add">
          <ac:chgData name="Dia Germanou" userId="ed87489bdfc8587b" providerId="LiveId" clId="{57E8A275-B688-44A0-BEF1-37BF3D5404EC}" dt="2020-03-18T14:25:10.090" v="777" actId="26606"/>
          <ac:picMkLst>
            <pc:docMk/>
            <pc:sldMk cId="3028561577" sldId="260"/>
            <ac:picMk id="13" creationId="{CF1514AD-CF65-4060-BAC9-A12EF89B4FAE}"/>
          </ac:picMkLst>
        </pc:picChg>
        <pc:picChg chg="add del mod">
          <ac:chgData name="Dia Germanou" userId="ed87489bdfc8587b" providerId="LiveId" clId="{57E8A275-B688-44A0-BEF1-37BF3D5404EC}" dt="2020-03-18T14:31:45.941" v="1069" actId="478"/>
          <ac:picMkLst>
            <pc:docMk/>
            <pc:sldMk cId="3028561577" sldId="260"/>
            <ac:picMk id="14" creationId="{C0EF0355-B7E6-4470-BC59-6373113573D5}"/>
          </ac:picMkLst>
        </pc:picChg>
        <pc:picChg chg="add">
          <ac:chgData name="Dia Germanou" userId="ed87489bdfc8587b" providerId="LiveId" clId="{57E8A275-B688-44A0-BEF1-37BF3D5404EC}" dt="2020-03-18T14:25:10.090" v="777" actId="26606"/>
          <ac:picMkLst>
            <pc:docMk/>
            <pc:sldMk cId="3028561577" sldId="260"/>
            <ac:picMk id="18" creationId="{07CF545F-9C2E-4446-97CD-AD92990C2B68}"/>
          </ac:picMkLst>
        </pc:picChg>
        <pc:picChg chg="add del mod">
          <ac:chgData name="Dia Germanou" userId="ed87489bdfc8587b" providerId="LiveId" clId="{57E8A275-B688-44A0-BEF1-37BF3D5404EC}" dt="2020-03-18T14:59:36.366" v="1872" actId="1076"/>
          <ac:picMkLst>
            <pc:docMk/>
            <pc:sldMk cId="3028561577" sldId="260"/>
            <ac:picMk id="19" creationId="{2C98CD6C-9A07-4B1A-BD6F-66D2492D20BF}"/>
          </ac:picMkLst>
        </pc:picChg>
        <pc:picChg chg="add mod">
          <ac:chgData name="Dia Germanou" userId="ed87489bdfc8587b" providerId="LiveId" clId="{57E8A275-B688-44A0-BEF1-37BF3D5404EC}" dt="2020-03-18T14:59:53.090" v="1898" actId="1076"/>
          <ac:picMkLst>
            <pc:docMk/>
            <pc:sldMk cId="3028561577" sldId="260"/>
            <ac:picMk id="23" creationId="{DE8F9218-0155-4B0F-B3B1-DCD0AA2A663C}"/>
          </ac:picMkLst>
        </pc:picChg>
        <pc:picChg chg="add mod">
          <ac:chgData name="Dia Germanou" userId="ed87489bdfc8587b" providerId="LiveId" clId="{57E8A275-B688-44A0-BEF1-37BF3D5404EC}" dt="2020-03-18T14:59:43.208" v="1895" actId="1076"/>
          <ac:picMkLst>
            <pc:docMk/>
            <pc:sldMk cId="3028561577" sldId="260"/>
            <ac:picMk id="25" creationId="{18B22458-CE1F-4986-803B-11AEBE527290}"/>
          </ac:picMkLst>
        </pc:picChg>
        <pc:picChg chg="add mod">
          <ac:chgData name="Dia Germanou" userId="ed87489bdfc8587b" providerId="LiveId" clId="{57E8A275-B688-44A0-BEF1-37BF3D5404EC}" dt="2020-03-18T14:59:59.587" v="1900" actId="1076"/>
          <ac:picMkLst>
            <pc:docMk/>
            <pc:sldMk cId="3028561577" sldId="260"/>
            <ac:picMk id="28" creationId="{C9F3BB66-6309-43B7-962B-EAC1B5B4BFED}"/>
          </ac:picMkLst>
        </pc:picChg>
        <pc:picChg chg="add del mod">
          <ac:chgData name="Dia Germanou" userId="ed87489bdfc8587b" providerId="LiveId" clId="{57E8A275-B688-44A0-BEF1-37BF3D5404EC}" dt="2020-03-18T14:59:45.400" v="1896" actId="1076"/>
          <ac:picMkLst>
            <pc:docMk/>
            <pc:sldMk cId="3028561577" sldId="260"/>
            <ac:picMk id="31" creationId="{8133AF8A-09FF-4A88-8E48-B16166108A20}"/>
          </ac:picMkLst>
        </pc:picChg>
        <pc:picChg chg="add del mod">
          <ac:chgData name="Dia Germanou" userId="ed87489bdfc8587b" providerId="LiveId" clId="{57E8A275-B688-44A0-BEF1-37BF3D5404EC}" dt="2020-03-18T14:59:03.800" v="1851" actId="1076"/>
          <ac:picMkLst>
            <pc:docMk/>
            <pc:sldMk cId="3028561577" sldId="260"/>
            <ac:picMk id="34" creationId="{2DF594EC-3CFD-44E5-90A8-F955108FD311}"/>
          </ac:picMkLst>
        </pc:picChg>
        <pc:picChg chg="add mod">
          <ac:chgData name="Dia Germanou" userId="ed87489bdfc8587b" providerId="LiveId" clId="{57E8A275-B688-44A0-BEF1-37BF3D5404EC}" dt="2020-03-18T14:59:48.429" v="1897" actId="1076"/>
          <ac:picMkLst>
            <pc:docMk/>
            <pc:sldMk cId="3028561577" sldId="260"/>
            <ac:picMk id="37" creationId="{5F951418-7764-495D-B94C-C845B075119C}"/>
          </ac:picMkLst>
        </pc:picChg>
        <pc:picChg chg="add del mod">
          <ac:chgData name="Dia Germanou" userId="ed87489bdfc8587b" providerId="LiveId" clId="{57E8A275-B688-44A0-BEF1-37BF3D5404EC}" dt="2020-03-18T14:58:52.468" v="1835" actId="1076"/>
          <ac:picMkLst>
            <pc:docMk/>
            <pc:sldMk cId="3028561577" sldId="260"/>
            <ac:picMk id="39" creationId="{09C7892E-0771-4706-A205-A7497C392080}"/>
          </ac:picMkLst>
        </pc:picChg>
        <pc:picChg chg="add mod">
          <ac:chgData name="Dia Germanou" userId="ed87489bdfc8587b" providerId="LiveId" clId="{57E8A275-B688-44A0-BEF1-37BF3D5404EC}" dt="2020-03-18T14:59:08.830" v="1860" actId="1076"/>
          <ac:picMkLst>
            <pc:docMk/>
            <pc:sldMk cId="3028561577" sldId="260"/>
            <ac:picMk id="42" creationId="{5A4A509A-A659-43EF-B5CF-66811CCB2506}"/>
          </ac:picMkLst>
        </pc:picChg>
        <pc:picChg chg="add mod">
          <ac:chgData name="Dia Germanou" userId="ed87489bdfc8587b" providerId="LiveId" clId="{57E8A275-B688-44A0-BEF1-37BF3D5404EC}" dt="2020-03-18T14:58:11.785" v="1823" actId="1076"/>
          <ac:picMkLst>
            <pc:docMk/>
            <pc:sldMk cId="3028561577" sldId="260"/>
            <ac:picMk id="45" creationId="{55393025-E362-4F2C-840C-0B915302CF13}"/>
          </ac:picMkLst>
        </pc:picChg>
      </pc:sldChg>
      <pc:sldChg chg="addSp del">
        <pc:chgData name="Dia Germanou" userId="ed87489bdfc8587b" providerId="LiveId" clId="{57E8A275-B688-44A0-BEF1-37BF3D5404EC}" dt="2020-03-18T13:32:06.929" v="138" actId="47"/>
        <pc:sldMkLst>
          <pc:docMk/>
          <pc:sldMk cId="3415913798" sldId="261"/>
        </pc:sldMkLst>
        <pc:spChg chg="add">
          <ac:chgData name="Dia Germanou" userId="ed87489bdfc8587b" providerId="LiveId" clId="{57E8A275-B688-44A0-BEF1-37BF3D5404EC}" dt="2020-03-18T13:31:45.396" v="134"/>
          <ac:spMkLst>
            <pc:docMk/>
            <pc:sldMk cId="3415913798" sldId="261"/>
            <ac:spMk id="3" creationId="{82F44ABB-A643-4206-804D-43DCC65B0CB0}"/>
          </ac:spMkLst>
        </pc:spChg>
      </pc:sldChg>
      <pc:sldChg chg="addSp delSp modSp mod setBg">
        <pc:chgData name="Dia Germanou" userId="ed87489bdfc8587b" providerId="LiveId" clId="{57E8A275-B688-44A0-BEF1-37BF3D5404EC}" dt="2020-03-18T15:22:47.496" v="2083" actId="20577"/>
        <pc:sldMkLst>
          <pc:docMk/>
          <pc:sldMk cId="3876963383" sldId="262"/>
        </pc:sldMkLst>
        <pc:spChg chg="mod">
          <ac:chgData name="Dia Germanou" userId="ed87489bdfc8587b" providerId="LiveId" clId="{57E8A275-B688-44A0-BEF1-37BF3D5404EC}" dt="2020-03-18T15:22:47.496" v="2083" actId="20577"/>
          <ac:spMkLst>
            <pc:docMk/>
            <pc:sldMk cId="3876963383" sldId="262"/>
            <ac:spMk id="2" creationId="{EF5C081D-EEE1-4588-A466-7FDB0623573F}"/>
          </ac:spMkLst>
        </pc:spChg>
        <pc:spChg chg="mod ord">
          <ac:chgData name="Dia Germanou" userId="ed87489bdfc8587b" providerId="LiveId" clId="{57E8A275-B688-44A0-BEF1-37BF3D5404EC}" dt="2020-03-18T15:19:28.190" v="2060" actId="5793"/>
          <ac:spMkLst>
            <pc:docMk/>
            <pc:sldMk cId="3876963383" sldId="262"/>
            <ac:spMk id="3" creationId="{F5B14F11-E2F1-4399-B838-A71C70175A95}"/>
          </ac:spMkLst>
        </pc:spChg>
        <pc:spChg chg="add del mod">
          <ac:chgData name="Dia Germanou" userId="ed87489bdfc8587b" providerId="LiveId" clId="{57E8A275-B688-44A0-BEF1-37BF3D5404EC}" dt="2020-03-18T13:59:06.860" v="325"/>
          <ac:spMkLst>
            <pc:docMk/>
            <pc:sldMk cId="3876963383" sldId="262"/>
            <ac:spMk id="4" creationId="{36FC9DE6-155A-4C8B-B1D7-D230E00EE19F}"/>
          </ac:spMkLst>
        </pc:spChg>
        <pc:spChg chg="add del mod">
          <ac:chgData name="Dia Germanou" userId="ed87489bdfc8587b" providerId="LiveId" clId="{57E8A275-B688-44A0-BEF1-37BF3D5404EC}" dt="2020-03-18T14:20:04.427" v="722" actId="478"/>
          <ac:spMkLst>
            <pc:docMk/>
            <pc:sldMk cId="3876963383" sldId="262"/>
            <ac:spMk id="7" creationId="{3A99B537-542C-4F42-82ED-33487DB62B36}"/>
          </ac:spMkLst>
        </pc:spChg>
        <pc:spChg chg="add mod">
          <ac:chgData name="Dia Germanou" userId="ed87489bdfc8587b" providerId="LiveId" clId="{57E8A275-B688-44A0-BEF1-37BF3D5404EC}" dt="2020-03-18T15:10:59.243" v="1985" actId="122"/>
          <ac:spMkLst>
            <pc:docMk/>
            <pc:sldMk cId="3876963383" sldId="262"/>
            <ac:spMk id="8" creationId="{46357641-BCB2-4E20-9110-19076FB95EBE}"/>
          </ac:spMkLst>
        </pc:spChg>
        <pc:spChg chg="add">
          <ac:chgData name="Dia Germanou" userId="ed87489bdfc8587b" providerId="LiveId" clId="{57E8A275-B688-44A0-BEF1-37BF3D5404EC}" dt="2020-03-18T14:18:29.764" v="707" actId="26606"/>
          <ac:spMkLst>
            <pc:docMk/>
            <pc:sldMk cId="3876963383" sldId="262"/>
            <ac:spMk id="11" creationId="{911A6C77-6109-4F77-975B-C375615A557E}"/>
          </ac:spMkLst>
        </pc:spChg>
        <pc:grpChg chg="add">
          <ac:chgData name="Dia Germanou" userId="ed87489bdfc8587b" providerId="LiveId" clId="{57E8A275-B688-44A0-BEF1-37BF3D5404EC}" dt="2020-03-18T14:18:29.764" v="707" actId="26606"/>
          <ac:grpSpMkLst>
            <pc:docMk/>
            <pc:sldMk cId="3876963383" sldId="262"/>
            <ac:grpSpMk id="13" creationId="{CB343D17-9934-455E-B326-2F39206BA44A}"/>
          </ac:grpSpMkLst>
        </pc:grpChg>
        <pc:picChg chg="add mod">
          <ac:chgData name="Dia Germanou" userId="ed87489bdfc8587b" providerId="LiveId" clId="{57E8A275-B688-44A0-BEF1-37BF3D5404EC}" dt="2020-03-18T14:18:50.289" v="709" actId="1076"/>
          <ac:picMkLst>
            <pc:docMk/>
            <pc:sldMk cId="3876963383" sldId="262"/>
            <ac:picMk id="6" creationId="{D28FECDE-034E-4821-AA2D-205A9E34D944}"/>
          </ac:picMkLst>
        </pc:picChg>
      </pc:sldChg>
      <pc:sldChg chg="addSp delSp modSp add mod setBg">
        <pc:chgData name="Dia Germanou" userId="ed87489bdfc8587b" providerId="LiveId" clId="{57E8A275-B688-44A0-BEF1-37BF3D5404EC}" dt="2020-03-18T15:22:41.636" v="2082" actId="5793"/>
        <pc:sldMkLst>
          <pc:docMk/>
          <pc:sldMk cId="301305418" sldId="263"/>
        </pc:sldMkLst>
        <pc:spChg chg="mod">
          <ac:chgData name="Dia Germanou" userId="ed87489bdfc8587b" providerId="LiveId" clId="{57E8A275-B688-44A0-BEF1-37BF3D5404EC}" dt="2020-03-18T15:22:41.636" v="2082" actId="5793"/>
          <ac:spMkLst>
            <pc:docMk/>
            <pc:sldMk cId="301305418" sldId="263"/>
            <ac:spMk id="2" creationId="{9CF72EF7-6B0C-4BAF-9C8A-959F5CB90ADC}"/>
          </ac:spMkLst>
        </pc:spChg>
        <pc:spChg chg="mod">
          <ac:chgData name="Dia Germanou" userId="ed87489bdfc8587b" providerId="LiveId" clId="{57E8A275-B688-44A0-BEF1-37BF3D5404EC}" dt="2020-03-18T15:22:26.915" v="2074" actId="5793"/>
          <ac:spMkLst>
            <pc:docMk/>
            <pc:sldMk cId="301305418" sldId="263"/>
            <ac:spMk id="3" creationId="{176CA4D2-BEC9-4823-9B08-AE510446B188}"/>
          </ac:spMkLst>
        </pc:spChg>
        <pc:spChg chg="add del">
          <ac:chgData name="Dia Germanou" userId="ed87489bdfc8587b" providerId="LiveId" clId="{57E8A275-B688-44A0-BEF1-37BF3D5404EC}" dt="2020-03-18T14:23:35.567" v="750" actId="26606"/>
          <ac:spMkLst>
            <pc:docMk/>
            <pc:sldMk cId="301305418" sldId="263"/>
            <ac:spMk id="10" creationId="{427D15F9-FBA9-45B6-A1EE-7E2610907483}"/>
          </ac:spMkLst>
        </pc:spChg>
        <pc:spChg chg="add">
          <ac:chgData name="Dia Germanou" userId="ed87489bdfc8587b" providerId="LiveId" clId="{57E8A275-B688-44A0-BEF1-37BF3D5404EC}" dt="2020-03-18T14:23:35.567" v="750" actId="26606"/>
          <ac:spMkLst>
            <pc:docMk/>
            <pc:sldMk cId="301305418" sldId="263"/>
            <ac:spMk id="22" creationId="{B05E4F47-B148-49E0-B472-BBF149315524}"/>
          </ac:spMkLst>
        </pc:spChg>
        <pc:spChg chg="add">
          <ac:chgData name="Dia Germanou" userId="ed87489bdfc8587b" providerId="LiveId" clId="{57E8A275-B688-44A0-BEF1-37BF3D5404EC}" dt="2020-03-18T14:23:35.567" v="750" actId="26606"/>
          <ac:spMkLst>
            <pc:docMk/>
            <pc:sldMk cId="301305418" sldId="263"/>
            <ac:spMk id="26" creationId="{684BF3E1-C321-4F38-85CF-FEBBEEC15E2D}"/>
          </ac:spMkLst>
        </pc:spChg>
        <pc:grpChg chg="add del">
          <ac:chgData name="Dia Germanou" userId="ed87489bdfc8587b" providerId="LiveId" clId="{57E8A275-B688-44A0-BEF1-37BF3D5404EC}" dt="2020-03-18T14:23:35.567" v="750" actId="26606"/>
          <ac:grpSpMkLst>
            <pc:docMk/>
            <pc:sldMk cId="301305418" sldId="263"/>
            <ac:grpSpMk id="12" creationId="{549D845D-9A57-49AC-9523-BB0D6DA6FECA}"/>
          </ac:grpSpMkLst>
        </pc:grpChg>
        <pc:picChg chg="add mod">
          <ac:chgData name="Dia Germanou" userId="ed87489bdfc8587b" providerId="LiveId" clId="{57E8A275-B688-44A0-BEF1-37BF3D5404EC}" dt="2020-03-18T14:23:35.567" v="750" actId="26606"/>
          <ac:picMkLst>
            <pc:docMk/>
            <pc:sldMk cId="301305418" sldId="263"/>
            <ac:picMk id="7" creationId="{365B37DB-4F8D-4E0C-A19C-A987D64A1A5F}"/>
          </ac:picMkLst>
        </pc:picChg>
        <pc:picChg chg="add">
          <ac:chgData name="Dia Germanou" userId="ed87489bdfc8587b" providerId="LiveId" clId="{57E8A275-B688-44A0-BEF1-37BF3D5404EC}" dt="2020-03-18T14:23:35.567" v="750" actId="26606"/>
          <ac:picMkLst>
            <pc:docMk/>
            <pc:sldMk cId="301305418" sldId="263"/>
            <ac:picMk id="24" creationId="{7A2CE8EB-F719-4F84-9E91-F538438CAC76}"/>
          </ac:picMkLst>
        </pc:picChg>
      </pc:sldChg>
      <pc:sldChg chg="addSp modSp add mod setBg">
        <pc:chgData name="Dia Germanou" userId="ed87489bdfc8587b" providerId="LiveId" clId="{57E8A275-B688-44A0-BEF1-37BF3D5404EC}" dt="2020-03-18T15:21:25.909" v="2067" actId="207"/>
        <pc:sldMkLst>
          <pc:docMk/>
          <pc:sldMk cId="4141302952" sldId="264"/>
        </pc:sldMkLst>
        <pc:spChg chg="mod">
          <ac:chgData name="Dia Germanou" userId="ed87489bdfc8587b" providerId="LiveId" clId="{57E8A275-B688-44A0-BEF1-37BF3D5404EC}" dt="2020-03-18T15:21:25.909" v="2067" actId="207"/>
          <ac:spMkLst>
            <pc:docMk/>
            <pc:sldMk cId="4141302952" sldId="264"/>
            <ac:spMk id="2" creationId="{96E247CB-532D-4FBE-8336-E5FAD09F0C67}"/>
          </ac:spMkLst>
        </pc:spChg>
        <pc:spChg chg="add">
          <ac:chgData name="Dia Germanou" userId="ed87489bdfc8587b" providerId="LiveId" clId="{57E8A275-B688-44A0-BEF1-37BF3D5404EC}" dt="2020-03-18T14:28:09.134" v="972" actId="26606"/>
          <ac:spMkLst>
            <pc:docMk/>
            <pc:sldMk cId="4141302952" sldId="264"/>
            <ac:spMk id="9" creationId="{D60E71B4-DE6B-4668-8007-AAE6137E4C8D}"/>
          </ac:spMkLst>
        </pc:spChg>
        <pc:spChg chg="add">
          <ac:chgData name="Dia Germanou" userId="ed87489bdfc8587b" providerId="LiveId" clId="{57E8A275-B688-44A0-BEF1-37BF3D5404EC}" dt="2020-03-18T14:28:09.134" v="972" actId="26606"/>
          <ac:spMkLst>
            <pc:docMk/>
            <pc:sldMk cId="4141302952" sldId="264"/>
            <ac:spMk id="16" creationId="{0595ECE5-BD7E-4F71-820D-40971970872D}"/>
          </ac:spMkLst>
        </pc:spChg>
        <pc:grpChg chg="add">
          <ac:chgData name="Dia Germanou" userId="ed87489bdfc8587b" providerId="LiveId" clId="{57E8A275-B688-44A0-BEF1-37BF3D5404EC}" dt="2020-03-18T14:28:09.134" v="972" actId="26606"/>
          <ac:grpSpMkLst>
            <pc:docMk/>
            <pc:sldMk cId="4141302952" sldId="264"/>
            <ac:grpSpMk id="11" creationId="{F6E4C944-4BB6-469F-81D8-BD81B4A1B54D}"/>
          </ac:grpSpMkLst>
        </pc:grpChg>
        <pc:picChg chg="add">
          <ac:chgData name="Dia Germanou" userId="ed87489bdfc8587b" providerId="LiveId" clId="{57E8A275-B688-44A0-BEF1-37BF3D5404EC}" dt="2020-03-18T14:28:09.134" v="972" actId="26606"/>
          <ac:picMkLst>
            <pc:docMk/>
            <pc:sldMk cId="4141302952" sldId="264"/>
            <ac:picMk id="6" creationId="{B4DF2607-C614-495A-AB22-30B534F750E9}"/>
          </ac:picMkLst>
        </pc:picChg>
      </pc:sldChg>
      <pc:sldChg chg="addSp delSp modSp add del mod">
        <pc:chgData name="Dia Germanou" userId="ed87489bdfc8587b" providerId="LiveId" clId="{57E8A275-B688-44A0-BEF1-37BF3D5404EC}" dt="2020-03-18T14:11:52.351" v="671"/>
        <pc:sldMkLst>
          <pc:docMk/>
          <pc:sldMk cId="2476768786" sldId="265"/>
        </pc:sldMkLst>
        <pc:spChg chg="add del mod">
          <ac:chgData name="Dia Germanou" userId="ed87489bdfc8587b" providerId="LiveId" clId="{57E8A275-B688-44A0-BEF1-37BF3D5404EC}" dt="2020-03-18T14:11:46.119" v="669"/>
          <ac:spMkLst>
            <pc:docMk/>
            <pc:sldMk cId="2476768786" sldId="265"/>
            <ac:spMk id="2" creationId="{3228C7D3-D104-4018-B2DC-E24FE5457516}"/>
          </ac:spMkLst>
        </pc:spChg>
      </pc:sldChg>
      <pc:sldChg chg="add del">
        <pc:chgData name="Dia Germanou" userId="ed87489bdfc8587b" providerId="LiveId" clId="{57E8A275-B688-44A0-BEF1-37BF3D5404EC}" dt="2020-03-18T14:55:48.577" v="1698" actId="47"/>
        <pc:sldMkLst>
          <pc:docMk/>
          <pc:sldMk cId="2591582807" sldId="265"/>
        </pc:sldMkLst>
      </pc:sldChg>
      <pc:sldChg chg="add del">
        <pc:chgData name="Dia Germanou" userId="ed87489bdfc8587b" providerId="LiveId" clId="{57E8A275-B688-44A0-BEF1-37BF3D5404EC}" dt="2020-03-18T15:00:41.391" v="1903"/>
        <pc:sldMkLst>
          <pc:docMk/>
          <pc:sldMk cId="3517961923" sldId="265"/>
        </pc:sldMkLst>
      </pc:sldChg>
      <pc:sldMasterChg chg="setBg modSldLayout">
        <pc:chgData name="Dia Germanou" userId="ed87489bdfc8587b" providerId="LiveId" clId="{57E8A275-B688-44A0-BEF1-37BF3D5404EC}" dt="2020-03-18T14:16:48.093" v="701"/>
        <pc:sldMasterMkLst>
          <pc:docMk/>
          <pc:sldMasterMk cId="389410604" sldId="2147483648"/>
        </pc:sldMasterMkLst>
        <pc:sldLayoutChg chg="setBg">
          <pc:chgData name="Dia Germanou" userId="ed87489bdfc8587b" providerId="LiveId" clId="{57E8A275-B688-44A0-BEF1-37BF3D5404EC}" dt="2020-03-18T14:16:48.093" v="701"/>
          <pc:sldLayoutMkLst>
            <pc:docMk/>
            <pc:sldMasterMk cId="389410604" sldId="2147483648"/>
            <pc:sldLayoutMk cId="3449283609" sldId="2147483649"/>
          </pc:sldLayoutMkLst>
        </pc:sldLayoutChg>
        <pc:sldLayoutChg chg="setBg">
          <pc:chgData name="Dia Germanou" userId="ed87489bdfc8587b" providerId="LiveId" clId="{57E8A275-B688-44A0-BEF1-37BF3D5404EC}" dt="2020-03-18T14:16:48.093" v="701"/>
          <pc:sldLayoutMkLst>
            <pc:docMk/>
            <pc:sldMasterMk cId="389410604" sldId="2147483648"/>
            <pc:sldLayoutMk cId="1131768276" sldId="2147483650"/>
          </pc:sldLayoutMkLst>
        </pc:sldLayoutChg>
        <pc:sldLayoutChg chg="setBg">
          <pc:chgData name="Dia Germanou" userId="ed87489bdfc8587b" providerId="LiveId" clId="{57E8A275-B688-44A0-BEF1-37BF3D5404EC}" dt="2020-03-18T14:16:48.093" v="701"/>
          <pc:sldLayoutMkLst>
            <pc:docMk/>
            <pc:sldMasterMk cId="389410604" sldId="2147483648"/>
            <pc:sldLayoutMk cId="22270060" sldId="2147483651"/>
          </pc:sldLayoutMkLst>
        </pc:sldLayoutChg>
        <pc:sldLayoutChg chg="setBg">
          <pc:chgData name="Dia Germanou" userId="ed87489bdfc8587b" providerId="LiveId" clId="{57E8A275-B688-44A0-BEF1-37BF3D5404EC}" dt="2020-03-18T14:16:48.093" v="701"/>
          <pc:sldLayoutMkLst>
            <pc:docMk/>
            <pc:sldMasterMk cId="389410604" sldId="2147483648"/>
            <pc:sldLayoutMk cId="195706482" sldId="2147483652"/>
          </pc:sldLayoutMkLst>
        </pc:sldLayoutChg>
        <pc:sldLayoutChg chg="setBg">
          <pc:chgData name="Dia Germanou" userId="ed87489bdfc8587b" providerId="LiveId" clId="{57E8A275-B688-44A0-BEF1-37BF3D5404EC}" dt="2020-03-18T14:16:48.093" v="701"/>
          <pc:sldLayoutMkLst>
            <pc:docMk/>
            <pc:sldMasterMk cId="389410604" sldId="2147483648"/>
            <pc:sldLayoutMk cId="3932001951" sldId="2147483653"/>
          </pc:sldLayoutMkLst>
        </pc:sldLayoutChg>
        <pc:sldLayoutChg chg="setBg">
          <pc:chgData name="Dia Germanou" userId="ed87489bdfc8587b" providerId="LiveId" clId="{57E8A275-B688-44A0-BEF1-37BF3D5404EC}" dt="2020-03-18T14:16:48.093" v="701"/>
          <pc:sldLayoutMkLst>
            <pc:docMk/>
            <pc:sldMasterMk cId="389410604" sldId="2147483648"/>
            <pc:sldLayoutMk cId="3715107813" sldId="2147483654"/>
          </pc:sldLayoutMkLst>
        </pc:sldLayoutChg>
        <pc:sldLayoutChg chg="setBg">
          <pc:chgData name="Dia Germanou" userId="ed87489bdfc8587b" providerId="LiveId" clId="{57E8A275-B688-44A0-BEF1-37BF3D5404EC}" dt="2020-03-18T14:16:48.093" v="701"/>
          <pc:sldLayoutMkLst>
            <pc:docMk/>
            <pc:sldMasterMk cId="389410604" sldId="2147483648"/>
            <pc:sldLayoutMk cId="242818622" sldId="2147483655"/>
          </pc:sldLayoutMkLst>
        </pc:sldLayoutChg>
        <pc:sldLayoutChg chg="setBg">
          <pc:chgData name="Dia Germanou" userId="ed87489bdfc8587b" providerId="LiveId" clId="{57E8A275-B688-44A0-BEF1-37BF3D5404EC}" dt="2020-03-18T14:16:48.093" v="701"/>
          <pc:sldLayoutMkLst>
            <pc:docMk/>
            <pc:sldMasterMk cId="389410604" sldId="2147483648"/>
            <pc:sldLayoutMk cId="2905188053" sldId="2147483656"/>
          </pc:sldLayoutMkLst>
        </pc:sldLayoutChg>
        <pc:sldLayoutChg chg="setBg">
          <pc:chgData name="Dia Germanou" userId="ed87489bdfc8587b" providerId="LiveId" clId="{57E8A275-B688-44A0-BEF1-37BF3D5404EC}" dt="2020-03-18T14:16:48.093" v="701"/>
          <pc:sldLayoutMkLst>
            <pc:docMk/>
            <pc:sldMasterMk cId="389410604" sldId="2147483648"/>
            <pc:sldLayoutMk cId="1540704004" sldId="2147483657"/>
          </pc:sldLayoutMkLst>
        </pc:sldLayoutChg>
        <pc:sldLayoutChg chg="setBg">
          <pc:chgData name="Dia Germanou" userId="ed87489bdfc8587b" providerId="LiveId" clId="{57E8A275-B688-44A0-BEF1-37BF3D5404EC}" dt="2020-03-18T14:16:48.093" v="701"/>
          <pc:sldLayoutMkLst>
            <pc:docMk/>
            <pc:sldMasterMk cId="389410604" sldId="2147483648"/>
            <pc:sldLayoutMk cId="1252734222" sldId="2147483658"/>
          </pc:sldLayoutMkLst>
        </pc:sldLayoutChg>
        <pc:sldLayoutChg chg="setBg">
          <pc:chgData name="Dia Germanou" userId="ed87489bdfc8587b" providerId="LiveId" clId="{57E8A275-B688-44A0-BEF1-37BF3D5404EC}" dt="2020-03-18T14:16:48.093" v="701"/>
          <pc:sldLayoutMkLst>
            <pc:docMk/>
            <pc:sldMasterMk cId="389410604" sldId="2147483648"/>
            <pc:sldLayoutMk cId="3586296227" sldId="214748365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C5FA3D8-00A4-4789-AB68-DFF46E57F08C}" type="datetimeFigureOut">
              <a:rPr lang="en-US" smtClean="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845596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C5FA3D8-00A4-4789-AB68-DFF46E57F08C}" type="datetimeFigureOut">
              <a:rPr lang="en-US" smtClean="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3131637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C5FA3D8-00A4-4789-AB68-DFF46E57F08C}" type="datetimeFigureOut">
              <a:rPr lang="en-US" smtClean="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D62EB-98A6-46F2-B329-2B8155AFA653}"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009095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C5FA3D8-00A4-4789-AB68-DFF46E57F08C}" type="datetimeFigureOut">
              <a:rPr lang="en-US" smtClean="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2292661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C5FA3D8-00A4-4789-AB68-DFF46E57F08C}" type="datetimeFigureOut">
              <a:rPr lang="en-US" smtClean="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D62EB-98A6-46F2-B329-2B8155AFA65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99965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C5FA3D8-00A4-4789-AB68-DFF46E57F08C}" type="datetimeFigureOut">
              <a:rPr lang="en-US" smtClean="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3074120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5FA3D8-00A4-4789-AB68-DFF46E57F08C}" type="datetimeFigureOut">
              <a:rPr lang="en-US" smtClean="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4283563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5FA3D8-00A4-4789-AB68-DFF46E57F08C}" type="datetimeFigureOut">
              <a:rPr lang="en-US" smtClean="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2284030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5FA3D8-00A4-4789-AB68-DFF46E57F08C}" type="datetimeFigureOut">
              <a:rPr lang="en-US" smtClean="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3710921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C5FA3D8-00A4-4789-AB68-DFF46E57F08C}" type="datetimeFigureOut">
              <a:rPr lang="en-US" smtClean="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1034192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C5FA3D8-00A4-4789-AB68-DFF46E57F08C}" type="datetimeFigureOut">
              <a:rPr lang="en-US" smtClean="0"/>
              <a:t>4/5/2020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2407918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C5FA3D8-00A4-4789-AB68-DFF46E57F08C}" type="datetimeFigureOut">
              <a:rPr lang="en-US" smtClean="0"/>
              <a:t>4/5/2020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1220476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C5FA3D8-00A4-4789-AB68-DFF46E57F08C}" type="datetimeFigureOut">
              <a:rPr lang="en-US" smtClean="0"/>
              <a:t>4/5/2020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1440430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5FA3D8-00A4-4789-AB68-DFF46E57F08C}" type="datetimeFigureOut">
              <a:rPr lang="en-US" smtClean="0"/>
              <a:t>4/5/2020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1619194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C5FA3D8-00A4-4789-AB68-DFF46E57F08C}" type="datetimeFigureOut">
              <a:rPr lang="en-US" smtClean="0"/>
              <a:t>4/5/2020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1523766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C5FA3D8-00A4-4789-AB68-DFF46E57F08C}" type="datetimeFigureOut">
              <a:rPr lang="en-US" smtClean="0"/>
              <a:t>4/5/2020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1320019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F0"/>
            </a:gs>
            <a:gs pos="74000">
              <a:srgbClr val="00FFFF"/>
            </a:gs>
            <a:gs pos="83000">
              <a:schemeClr val="accent1">
                <a:lumMod val="45000"/>
                <a:lumOff val="55000"/>
              </a:schemeClr>
            </a:gs>
            <a:gs pos="100000">
              <a:srgbClr val="D11CE4"/>
            </a:gs>
          </a:gsLst>
          <a:lin ang="540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C5FA3D8-00A4-4789-AB68-DFF46E57F08C}" type="datetimeFigureOut">
              <a:rPr lang="en-US" smtClean="0"/>
              <a:t>4/5/2020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35D62EB-98A6-46F2-B329-2B8155AFA653}" type="slidenum">
              <a:rPr lang="en-US" smtClean="0"/>
              <a:t>‹#›</a:t>
            </a:fld>
            <a:endParaRPr lang="en-US"/>
          </a:p>
        </p:txBody>
      </p:sp>
    </p:spTree>
    <p:extLst>
      <p:ext uri="{BB962C8B-B14F-4D97-AF65-F5344CB8AC3E}">
        <p14:creationId xmlns:p14="http://schemas.microsoft.com/office/powerpoint/2010/main" val="133174073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8.jpg"/><Relationship Id="rId13" Type="http://schemas.openxmlformats.org/officeDocument/2006/relationships/image" Target="../media/image26.jpg"/><Relationship Id="rId3" Type="http://schemas.openxmlformats.org/officeDocument/2006/relationships/image" Target="../media/image3.jpg"/><Relationship Id="rId7" Type="http://schemas.openxmlformats.org/officeDocument/2006/relationships/image" Target="../media/image9.jpg"/><Relationship Id="rId12"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8.jpg"/><Relationship Id="rId11" Type="http://schemas.openxmlformats.org/officeDocument/2006/relationships/image" Target="../media/image24.jpg"/><Relationship Id="rId5" Type="http://schemas.openxmlformats.org/officeDocument/2006/relationships/image" Target="../media/image6.jpg"/><Relationship Id="rId10" Type="http://schemas.openxmlformats.org/officeDocument/2006/relationships/image" Target="../media/image23.jpg"/><Relationship Id="rId4" Type="http://schemas.openxmlformats.org/officeDocument/2006/relationships/image" Target="../media/image4.jpg"/><Relationship Id="rId9" Type="http://schemas.openxmlformats.org/officeDocument/2006/relationships/image" Target="../media/image22.jp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quia.com/quiz/7670662.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www.google.com.mx/url?sa=i&amp;url=http://clipart-library.com/great-job-cliparts.html&amp;psig=AOvVaw07CQqpmUm4L4zT_qUw--gg&amp;ust=1584715537970000&amp;source=images&amp;cd=vfe&amp;ved=0CAIQjRxqFwoTCMD55cnjpugCFQAAAAAdAAAAABAI"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uObhNE-YPa4" TargetMode="External"/><Relationship Id="rId2" Type="http://schemas.openxmlformats.org/officeDocument/2006/relationships/hyperlink" Target="https://free-images.com/search/?q=mexico&amp;cat=s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slideLayout" Target="../slideLayouts/slideLayout2.xml"/><Relationship Id="rId7" Type="http://schemas.openxmlformats.org/officeDocument/2006/relationships/image" Target="../media/image5.jpg"/><Relationship Id="rId12" Type="http://schemas.openxmlformats.org/officeDocument/2006/relationships/image" Target="../media/image10.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quia.com/jg/3115324.html" TargetMode="External"/><Relationship Id="rId1" Type="http://schemas.openxmlformats.org/officeDocument/2006/relationships/slideLayout" Target="../slideLayouts/slideLayout2.xml"/><Relationship Id="rId6" Type="http://schemas.openxmlformats.org/officeDocument/2006/relationships/hyperlink" Target="https://www.eslgamesplus.com/nature-vocabulary-memory-game-for-esl-practice/" TargetMode="External"/><Relationship Id="rId5" Type="http://schemas.openxmlformats.org/officeDocument/2006/relationships/hyperlink" Target="https://openclipart.org/detail/10310/boy"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greenglobaltravel.com/indian-animals-indian-wildlife-species/" TargetMode="Externa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youtube.com/watch?v=uObhNE-YPa4"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www.kids-world-travel-guide.com/australia-facts.html" TargetMode="Externa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smtClean="0"/>
          </a:p>
          <a:p>
            <a:endParaRPr lang="el-GR" dirty="0"/>
          </a:p>
        </p:txBody>
      </p:sp>
      <p:sp>
        <p:nvSpPr>
          <p:cNvPr id="5" name="Flowchart: Punched Tape 4"/>
          <p:cNvSpPr/>
          <p:nvPr/>
        </p:nvSpPr>
        <p:spPr>
          <a:xfrm>
            <a:off x="1124411" y="1475341"/>
            <a:ext cx="9013371" cy="2625634"/>
          </a:xfrm>
          <a:prstGeom prst="flowChartPunchedTape">
            <a:avLst/>
          </a:prstGeom>
          <a:gradFill>
            <a:gsLst>
              <a:gs pos="0">
                <a:srgbClr val="D11CE4"/>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tx1"/>
                </a:solidFill>
                <a:latin typeface="Comic Sans MS" panose="030F0702030302020204" pitchFamily="66" charset="0"/>
              </a:rPr>
              <a:t>Around the world in 80 minutes</a:t>
            </a:r>
            <a:endParaRPr lang="el-GR" sz="4400" b="1"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0674569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chemeClr val="tx1"/>
                </a:solidFill>
              </a:rPr>
              <a:t>But…</a:t>
            </a:r>
            <a:endParaRPr lang="el-GR" sz="6000" dirty="0">
              <a:solidFill>
                <a:schemeClr val="tx1"/>
              </a:solidFill>
            </a:endParaRPr>
          </a:p>
        </p:txBody>
      </p:sp>
      <p:pic>
        <p:nvPicPr>
          <p:cNvPr id="4" name="Picture 3"/>
          <p:cNvPicPr>
            <a:picLocks noChangeAspect="1"/>
          </p:cNvPicPr>
          <p:nvPr/>
        </p:nvPicPr>
        <p:blipFill rotWithShape="1">
          <a:blip r:embed="rId2"/>
          <a:srcRect l="14157" t="44605" r="58647" b="21085"/>
          <a:stretch/>
        </p:blipFill>
        <p:spPr>
          <a:xfrm>
            <a:off x="2644726" y="401515"/>
            <a:ext cx="8398414" cy="5957014"/>
          </a:xfrm>
          <a:prstGeom prst="rect">
            <a:avLst/>
          </a:prstGeom>
        </p:spPr>
      </p:pic>
      <p:sp>
        <p:nvSpPr>
          <p:cNvPr id="7" name="Flowchart: Connector 6"/>
          <p:cNvSpPr/>
          <p:nvPr/>
        </p:nvSpPr>
        <p:spPr>
          <a:xfrm>
            <a:off x="5444197" y="3232639"/>
            <a:ext cx="3587261" cy="2703927"/>
          </a:xfrm>
          <a:prstGeom prst="flowChartConnec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Well,I think it is very difficult to go around the world in 80 minutes. Especially when there are so many things to see and do. </a:t>
            </a:r>
            <a:endParaRPr lang="el-GR" sz="2000" dirty="0"/>
          </a:p>
        </p:txBody>
      </p:sp>
      <p:sp>
        <p:nvSpPr>
          <p:cNvPr id="8" name="Flowchart: Connector 7"/>
          <p:cNvSpPr/>
          <p:nvPr/>
        </p:nvSpPr>
        <p:spPr>
          <a:xfrm>
            <a:off x="4783014" y="401515"/>
            <a:ext cx="4712677" cy="2726328"/>
          </a:xfrm>
          <a:prstGeom prst="flowChartConnec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Oh no! It’s time to go! Mum will be angry with me!</a:t>
            </a:r>
            <a:endParaRPr lang="el-GR" sz="2000" dirty="0"/>
          </a:p>
        </p:txBody>
      </p:sp>
    </p:spTree>
    <p:extLst>
      <p:ext uri="{BB962C8B-B14F-4D97-AF65-F5344CB8AC3E}">
        <p14:creationId xmlns:p14="http://schemas.microsoft.com/office/powerpoint/2010/main" val="3476738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654AE115-E917-4073-A1C5-5773190E1A6C}"/>
              </a:ext>
            </a:extLst>
          </p:cNvPr>
          <p:cNvSpPr>
            <a:spLocks noGrp="1"/>
          </p:cNvSpPr>
          <p:nvPr>
            <p:ph type="title"/>
          </p:nvPr>
        </p:nvSpPr>
        <p:spPr>
          <a:xfrm>
            <a:off x="393895" y="131164"/>
            <a:ext cx="11798105" cy="923914"/>
          </a:xfrm>
          <a:gradFill>
            <a:gsLst>
              <a:gs pos="0">
                <a:srgbClr val="FFFF00"/>
              </a:gs>
              <a:gs pos="74000">
                <a:srgbClr val="00FFFF"/>
              </a:gs>
              <a:gs pos="83000">
                <a:schemeClr val="accent1">
                  <a:lumMod val="45000"/>
                  <a:lumOff val="55000"/>
                </a:schemeClr>
              </a:gs>
              <a:gs pos="100000">
                <a:srgbClr val="FFFF00"/>
              </a:gs>
            </a:gsLst>
            <a:lin ang="5400000" scaled="1"/>
          </a:gradFill>
        </p:spPr>
        <p:txBody>
          <a:bodyPr vert="horz" lIns="91440" tIns="45720" rIns="91440" bIns="45720" rtlCol="0" anchor="ctr">
            <a:normAutofit fontScale="90000"/>
          </a:bodyPr>
          <a:lstStyle/>
          <a:p>
            <a:r>
              <a:rPr lang="en-US" sz="3100" b="1" dirty="0" smtClean="0">
                <a:ln/>
                <a:solidFill>
                  <a:schemeClr val="tx1"/>
                </a:solidFill>
                <a:effectLst>
                  <a:outerShdw blurRad="38100" dist="38100" dir="2700000" algn="tl">
                    <a:srgbClr val="000000">
                      <a:alpha val="43137"/>
                    </a:srgbClr>
                  </a:outerShdw>
                </a:effectLst>
              </a:rPr>
              <a:t/>
            </a:r>
            <a:br>
              <a:rPr lang="en-US" sz="3100" b="1" dirty="0" smtClean="0">
                <a:ln/>
                <a:solidFill>
                  <a:schemeClr val="tx1"/>
                </a:solidFill>
                <a:effectLst>
                  <a:outerShdw blurRad="38100" dist="38100" dir="2700000" algn="tl">
                    <a:srgbClr val="000000">
                      <a:alpha val="43137"/>
                    </a:srgbClr>
                  </a:outerShdw>
                </a:effectLst>
              </a:rPr>
            </a:br>
            <a:r>
              <a:rPr lang="en-US" sz="3100" b="1" dirty="0" smtClean="0">
                <a:ln/>
                <a:solidFill>
                  <a:schemeClr val="tx1"/>
                </a:solidFill>
                <a:effectLst>
                  <a:outerShdw blurRad="38100" dist="38100" dir="2700000" algn="tl">
                    <a:srgbClr val="000000">
                      <a:alpha val="43137"/>
                    </a:srgbClr>
                  </a:outerShdw>
                </a:effectLst>
              </a:rPr>
              <a:t>Where did Jamie and Minas see the following? Write the words next to the right country. Write them in your exercise book.</a:t>
            </a:r>
            <a:r>
              <a:rPr lang="en-US" sz="3100" b="1" kern="1200" dirty="0" smtClean="0">
                <a:ln/>
                <a:solidFill>
                  <a:schemeClr val="tx1"/>
                </a:solidFill>
                <a:effectLst>
                  <a:outerShdw blurRad="38100" dist="38100" dir="2700000" algn="tl">
                    <a:srgbClr val="000000">
                      <a:alpha val="43137"/>
                    </a:srgbClr>
                  </a:outerShdw>
                </a:effectLst>
              </a:rPr>
              <a:t> </a:t>
            </a:r>
            <a:r>
              <a:rPr lang="en-US" sz="3700" b="1" kern="1200" dirty="0">
                <a:ln/>
                <a:solidFill>
                  <a:srgbClr val="000000"/>
                </a:solidFill>
                <a:effectLst>
                  <a:outerShdw blurRad="38100" dist="38100" dir="2700000" algn="tl">
                    <a:srgbClr val="000000">
                      <a:alpha val="43137"/>
                    </a:srgbClr>
                  </a:outerShdw>
                </a:effectLst>
                <a:latin typeface="+mj-lt"/>
                <a:ea typeface="+mj-ea"/>
                <a:cs typeface="+mj-cs"/>
              </a:rPr>
              <a:t/>
            </a:r>
            <a:br>
              <a:rPr lang="en-US" sz="3700" b="1" kern="1200" dirty="0">
                <a:ln/>
                <a:solidFill>
                  <a:srgbClr val="000000"/>
                </a:solidFill>
                <a:effectLst>
                  <a:outerShdw blurRad="38100" dist="38100" dir="2700000" algn="tl">
                    <a:srgbClr val="000000">
                      <a:alpha val="43137"/>
                    </a:srgbClr>
                  </a:outerShdw>
                </a:effectLst>
                <a:latin typeface="+mj-lt"/>
                <a:ea typeface="+mj-ea"/>
                <a:cs typeface="+mj-cs"/>
              </a:rPr>
            </a:br>
            <a:endParaRPr lang="en-US" sz="3700" kern="1200" dirty="0">
              <a:solidFill>
                <a:srgbClr val="000000"/>
              </a:solidFill>
              <a:effectLst>
                <a:outerShdw blurRad="38100" dist="38100" dir="2700000" algn="tl">
                  <a:srgbClr val="000000">
                    <a:alpha val="43137"/>
                  </a:srgbClr>
                </a:outerShdw>
              </a:effectLst>
              <a:latin typeface="+mj-lt"/>
              <a:ea typeface="+mj-ea"/>
              <a:cs typeface="+mj-cs"/>
            </a:endParaRPr>
          </a:p>
        </p:txBody>
      </p:sp>
      <p:sp>
        <p:nvSpPr>
          <p:cNvPr id="6" name="TextBox 5"/>
          <p:cNvSpPr txBox="1"/>
          <p:nvPr/>
        </p:nvSpPr>
        <p:spPr>
          <a:xfrm>
            <a:off x="-170088" y="2824670"/>
            <a:ext cx="1882986" cy="523220"/>
          </a:xfrm>
          <a:prstGeom prst="rect">
            <a:avLst/>
          </a:prstGeom>
          <a:noFill/>
        </p:spPr>
        <p:txBody>
          <a:bodyPr wrap="square" rtlCol="0">
            <a:spAutoFit/>
          </a:bodyPr>
          <a:lstStyle/>
          <a:p>
            <a:pPr algn="ctr"/>
            <a:r>
              <a:rPr lang="en-US" sz="2800" b="1" dirty="0"/>
              <a:t>c</a:t>
            </a:r>
            <a:r>
              <a:rPr lang="en-US" sz="2800" b="1" dirty="0" smtClean="0"/>
              <a:t>ave</a:t>
            </a:r>
            <a:endParaRPr lang="el-GR" sz="2800" b="1"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2898" y="1260885"/>
            <a:ext cx="1940447" cy="1452498"/>
          </a:xfrm>
          <a:prstGeom prst="rect">
            <a:avLst/>
          </a:prstGeom>
        </p:spPr>
      </p:pic>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3876" y="1176870"/>
            <a:ext cx="1276724" cy="1702299"/>
          </a:xfrm>
        </p:spPr>
      </p:pic>
      <p:sp>
        <p:nvSpPr>
          <p:cNvPr id="11" name="TextBox 10"/>
          <p:cNvSpPr txBox="1"/>
          <p:nvPr/>
        </p:nvSpPr>
        <p:spPr>
          <a:xfrm>
            <a:off x="1622139" y="2696200"/>
            <a:ext cx="1882986" cy="523220"/>
          </a:xfrm>
          <a:prstGeom prst="rect">
            <a:avLst/>
          </a:prstGeom>
          <a:noFill/>
        </p:spPr>
        <p:txBody>
          <a:bodyPr wrap="square" rtlCol="0">
            <a:spAutoFit/>
          </a:bodyPr>
          <a:lstStyle/>
          <a:p>
            <a:pPr algn="ctr"/>
            <a:r>
              <a:rPr lang="en-US" sz="2800" b="1" dirty="0"/>
              <a:t>i</a:t>
            </a:r>
            <a:r>
              <a:rPr lang="en-US" sz="2800" b="1" dirty="0" smtClean="0"/>
              <a:t>sland</a:t>
            </a:r>
            <a:endParaRPr lang="el-GR" sz="2800" b="1"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2685" y="1281998"/>
            <a:ext cx="2158753" cy="1428013"/>
          </a:xfrm>
          <a:prstGeom prst="rect">
            <a:avLst/>
          </a:prstGeom>
        </p:spPr>
      </p:pic>
      <p:sp>
        <p:nvSpPr>
          <p:cNvPr id="14" name="TextBox 13"/>
          <p:cNvSpPr txBox="1"/>
          <p:nvPr/>
        </p:nvSpPr>
        <p:spPr>
          <a:xfrm>
            <a:off x="3719049" y="2617559"/>
            <a:ext cx="1882986" cy="523220"/>
          </a:xfrm>
          <a:prstGeom prst="rect">
            <a:avLst/>
          </a:prstGeom>
          <a:noFill/>
        </p:spPr>
        <p:txBody>
          <a:bodyPr wrap="square" rtlCol="0">
            <a:spAutoFit/>
          </a:bodyPr>
          <a:lstStyle/>
          <a:p>
            <a:pPr algn="ctr"/>
            <a:r>
              <a:rPr lang="en-US" sz="2800" b="1" dirty="0"/>
              <a:t>v</a:t>
            </a:r>
            <a:r>
              <a:rPr lang="en-US" sz="2800" b="1" dirty="0" smtClean="0"/>
              <a:t>alley</a:t>
            </a:r>
            <a:endParaRPr lang="el-GR" sz="2800" b="1" dirty="0"/>
          </a:p>
        </p:txBody>
      </p:sp>
      <p:sp>
        <p:nvSpPr>
          <p:cNvPr id="17" name="TextBox 16"/>
          <p:cNvSpPr txBox="1"/>
          <p:nvPr/>
        </p:nvSpPr>
        <p:spPr>
          <a:xfrm>
            <a:off x="4799426" y="4775913"/>
            <a:ext cx="1882986" cy="523220"/>
          </a:xfrm>
          <a:prstGeom prst="rect">
            <a:avLst/>
          </a:prstGeom>
          <a:noFill/>
        </p:spPr>
        <p:txBody>
          <a:bodyPr wrap="square" rtlCol="0">
            <a:spAutoFit/>
          </a:bodyPr>
          <a:lstStyle/>
          <a:p>
            <a:pPr algn="ctr"/>
            <a:r>
              <a:rPr lang="en-US" sz="2800" b="1" dirty="0" smtClean="0"/>
              <a:t>bridge</a:t>
            </a:r>
            <a:endParaRPr lang="el-GR" sz="2800" b="1" dirty="0"/>
          </a:p>
        </p:txBody>
      </p:sp>
      <p:sp>
        <p:nvSpPr>
          <p:cNvPr id="18" name="TextBox 17"/>
          <p:cNvSpPr txBox="1"/>
          <p:nvPr/>
        </p:nvSpPr>
        <p:spPr>
          <a:xfrm>
            <a:off x="111700" y="4684814"/>
            <a:ext cx="1882986" cy="523220"/>
          </a:xfrm>
          <a:prstGeom prst="rect">
            <a:avLst/>
          </a:prstGeom>
          <a:noFill/>
        </p:spPr>
        <p:txBody>
          <a:bodyPr wrap="square" rtlCol="0">
            <a:spAutoFit/>
          </a:bodyPr>
          <a:lstStyle/>
          <a:p>
            <a:pPr algn="ctr"/>
            <a:r>
              <a:rPr lang="en-US" sz="2800" b="1" dirty="0" smtClean="0"/>
              <a:t>mountain</a:t>
            </a:r>
            <a:endParaRPr lang="el-GR" sz="2800" b="1" dirty="0"/>
          </a:p>
        </p:txBody>
      </p:sp>
      <p:sp>
        <p:nvSpPr>
          <p:cNvPr id="19" name="TextBox 18"/>
          <p:cNvSpPr txBox="1"/>
          <p:nvPr/>
        </p:nvSpPr>
        <p:spPr>
          <a:xfrm>
            <a:off x="8421077" y="2695430"/>
            <a:ext cx="1882986" cy="523220"/>
          </a:xfrm>
          <a:prstGeom prst="rect">
            <a:avLst/>
          </a:prstGeom>
          <a:noFill/>
        </p:spPr>
        <p:txBody>
          <a:bodyPr wrap="square" rtlCol="0">
            <a:spAutoFit/>
          </a:bodyPr>
          <a:lstStyle/>
          <a:p>
            <a:pPr algn="ctr"/>
            <a:r>
              <a:rPr lang="en-US" sz="2800" b="1" dirty="0"/>
              <a:t>o</a:t>
            </a:r>
            <a:r>
              <a:rPr lang="en-US" sz="2800" b="1" dirty="0" smtClean="0"/>
              <a:t>cean</a:t>
            </a:r>
            <a:endParaRPr lang="el-GR" sz="2800" b="1" dirty="0"/>
          </a:p>
        </p:txBody>
      </p:sp>
      <p:sp>
        <p:nvSpPr>
          <p:cNvPr id="20" name="TextBox 19"/>
          <p:cNvSpPr txBox="1"/>
          <p:nvPr/>
        </p:nvSpPr>
        <p:spPr>
          <a:xfrm>
            <a:off x="6142710" y="2617559"/>
            <a:ext cx="1882986" cy="523220"/>
          </a:xfrm>
          <a:prstGeom prst="rect">
            <a:avLst/>
          </a:prstGeom>
          <a:noFill/>
        </p:spPr>
        <p:txBody>
          <a:bodyPr wrap="square" rtlCol="0">
            <a:spAutoFit/>
          </a:bodyPr>
          <a:lstStyle/>
          <a:p>
            <a:pPr algn="ctr"/>
            <a:r>
              <a:rPr lang="en-US" sz="2800" b="1" dirty="0" smtClean="0"/>
              <a:t>jungle</a:t>
            </a:r>
            <a:endParaRPr lang="el-GR" sz="2800" b="1" dirty="0"/>
          </a:p>
        </p:txBody>
      </p:sp>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7073" y="1242078"/>
            <a:ext cx="2014394" cy="1507851"/>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45074" y="1267997"/>
            <a:ext cx="2184021" cy="1456014"/>
          </a:xfrm>
          <a:prstGeom prst="rect">
            <a:avLst/>
          </a:prstGeom>
        </p:spPr>
      </p:pic>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1701" y="3439778"/>
            <a:ext cx="1998453" cy="1288674"/>
          </a:xfrm>
          <a:prstGeom prst="rect">
            <a:avLst/>
          </a:prstGeom>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96114" y="3353458"/>
            <a:ext cx="2166954" cy="1437151"/>
          </a:xfrm>
          <a:prstGeom prst="rect">
            <a:avLst/>
          </a:prstGeom>
        </p:spPr>
      </p:pic>
      <p:sp>
        <p:nvSpPr>
          <p:cNvPr id="26" name="TextBox 25"/>
          <p:cNvSpPr txBox="1"/>
          <p:nvPr/>
        </p:nvSpPr>
        <p:spPr>
          <a:xfrm>
            <a:off x="2328401" y="4715868"/>
            <a:ext cx="2194559" cy="523220"/>
          </a:xfrm>
          <a:prstGeom prst="rect">
            <a:avLst/>
          </a:prstGeom>
          <a:noFill/>
        </p:spPr>
        <p:txBody>
          <a:bodyPr wrap="square" rtlCol="0">
            <a:spAutoFit/>
          </a:bodyPr>
          <a:lstStyle/>
          <a:p>
            <a:pPr algn="ctr"/>
            <a:r>
              <a:rPr lang="en-US" sz="2800" b="1" dirty="0" smtClean="0"/>
              <a:t>skyscrapers</a:t>
            </a:r>
            <a:endParaRPr lang="el-GR" sz="2800" b="1" dirty="0"/>
          </a:p>
        </p:txBody>
      </p:sp>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60542" y="3347890"/>
            <a:ext cx="1926453" cy="1442023"/>
          </a:xfrm>
          <a:prstGeom prst="rect">
            <a:avLst/>
          </a:prstGeom>
        </p:spPr>
      </p:pic>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72422" y="3389844"/>
            <a:ext cx="1827534" cy="1367978"/>
          </a:xfrm>
          <a:prstGeom prst="rect">
            <a:avLst/>
          </a:prstGeom>
        </p:spPr>
      </p:pic>
      <p:sp>
        <p:nvSpPr>
          <p:cNvPr id="27" name="TextBox 26"/>
          <p:cNvSpPr txBox="1"/>
          <p:nvPr/>
        </p:nvSpPr>
        <p:spPr>
          <a:xfrm>
            <a:off x="6529111" y="4759111"/>
            <a:ext cx="1882986" cy="523220"/>
          </a:xfrm>
          <a:prstGeom prst="rect">
            <a:avLst/>
          </a:prstGeom>
          <a:noFill/>
        </p:spPr>
        <p:txBody>
          <a:bodyPr wrap="square" rtlCol="0">
            <a:spAutoFit/>
          </a:bodyPr>
          <a:lstStyle/>
          <a:p>
            <a:pPr algn="ctr"/>
            <a:r>
              <a:rPr lang="en-US" sz="2800" b="1" dirty="0" smtClean="0"/>
              <a:t>desert</a:t>
            </a:r>
            <a:endParaRPr lang="el-GR" sz="2800" b="1" dirty="0"/>
          </a:p>
        </p:txBody>
      </p:sp>
      <p:pic>
        <p:nvPicPr>
          <p:cNvPr id="4" name="Picture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699445" y="1128923"/>
            <a:ext cx="1356005" cy="1808006"/>
          </a:xfrm>
          <a:prstGeom prst="rect">
            <a:avLst/>
          </a:prstGeom>
        </p:spPr>
      </p:pic>
      <p:sp>
        <p:nvSpPr>
          <p:cNvPr id="28" name="TextBox 27"/>
          <p:cNvSpPr txBox="1"/>
          <p:nvPr/>
        </p:nvSpPr>
        <p:spPr>
          <a:xfrm>
            <a:off x="10435954" y="2796822"/>
            <a:ext cx="1882986" cy="523220"/>
          </a:xfrm>
          <a:prstGeom prst="rect">
            <a:avLst/>
          </a:prstGeom>
          <a:noFill/>
        </p:spPr>
        <p:txBody>
          <a:bodyPr wrap="square" rtlCol="0">
            <a:spAutoFit/>
          </a:bodyPr>
          <a:lstStyle/>
          <a:p>
            <a:pPr algn="ctr"/>
            <a:r>
              <a:rPr lang="en-US" sz="2800" b="1" dirty="0" smtClean="0"/>
              <a:t>waterfall</a:t>
            </a:r>
            <a:endParaRPr lang="el-GR" sz="2800" b="1" dirty="0"/>
          </a:p>
        </p:txBody>
      </p:sp>
      <p:pic>
        <p:nvPicPr>
          <p:cNvPr id="7" name="Picture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600039" y="3469202"/>
            <a:ext cx="1869199" cy="1259250"/>
          </a:xfrm>
          <a:prstGeom prst="rect">
            <a:avLst/>
          </a:prstGeom>
        </p:spPr>
      </p:pic>
      <p:sp>
        <p:nvSpPr>
          <p:cNvPr id="29" name="TextBox 28"/>
          <p:cNvSpPr txBox="1"/>
          <p:nvPr/>
        </p:nvSpPr>
        <p:spPr>
          <a:xfrm>
            <a:off x="8638481" y="4728452"/>
            <a:ext cx="1882986" cy="523220"/>
          </a:xfrm>
          <a:prstGeom prst="rect">
            <a:avLst/>
          </a:prstGeom>
          <a:noFill/>
        </p:spPr>
        <p:txBody>
          <a:bodyPr wrap="square" rtlCol="0">
            <a:spAutoFit/>
          </a:bodyPr>
          <a:lstStyle/>
          <a:p>
            <a:pPr algn="ctr"/>
            <a:r>
              <a:rPr lang="en-US" sz="2800" b="1" dirty="0" smtClean="0"/>
              <a:t>volcano</a:t>
            </a:r>
            <a:endParaRPr lang="el-GR" sz="2800" b="1" dirty="0"/>
          </a:p>
        </p:txBody>
      </p:sp>
      <p:pic>
        <p:nvPicPr>
          <p:cNvPr id="9" name="Picture 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551442" y="3429391"/>
            <a:ext cx="2068363" cy="1375327"/>
          </a:xfrm>
          <a:prstGeom prst="rect">
            <a:avLst/>
          </a:prstGeom>
        </p:spPr>
      </p:pic>
      <p:sp>
        <p:nvSpPr>
          <p:cNvPr id="30" name="TextBox 29"/>
          <p:cNvSpPr txBox="1"/>
          <p:nvPr/>
        </p:nvSpPr>
        <p:spPr>
          <a:xfrm>
            <a:off x="10435954" y="4743323"/>
            <a:ext cx="1882986" cy="523220"/>
          </a:xfrm>
          <a:prstGeom prst="rect">
            <a:avLst/>
          </a:prstGeom>
          <a:noFill/>
        </p:spPr>
        <p:txBody>
          <a:bodyPr wrap="square" rtlCol="0">
            <a:spAutoFit/>
          </a:bodyPr>
          <a:lstStyle/>
          <a:p>
            <a:pPr algn="ctr"/>
            <a:r>
              <a:rPr lang="en-US" sz="2800" b="1" dirty="0" smtClean="0"/>
              <a:t>river</a:t>
            </a:r>
            <a:endParaRPr lang="el-GR" sz="2800" b="1" dirty="0"/>
          </a:p>
        </p:txBody>
      </p:sp>
      <p:graphicFrame>
        <p:nvGraphicFramePr>
          <p:cNvPr id="16" name="Table 15"/>
          <p:cNvGraphicFramePr>
            <a:graphicFrameLocks noGrp="1"/>
          </p:cNvGraphicFramePr>
          <p:nvPr>
            <p:extLst>
              <p:ext uri="{D42A27DB-BD31-4B8C-83A1-F6EECF244321}">
                <p14:modId xmlns:p14="http://schemas.microsoft.com/office/powerpoint/2010/main" val="1627910534"/>
              </p:ext>
            </p:extLst>
          </p:nvPr>
        </p:nvGraphicFramePr>
        <p:xfrm>
          <a:off x="1850040" y="5363363"/>
          <a:ext cx="8322796" cy="1371600"/>
        </p:xfrm>
        <a:graphic>
          <a:graphicData uri="http://schemas.openxmlformats.org/drawingml/2006/table">
            <a:tbl>
              <a:tblPr firstRow="1" bandRow="1">
                <a:tableStyleId>{5C22544A-7EE6-4342-B048-85BDC9FD1C3A}</a:tableStyleId>
              </a:tblPr>
              <a:tblGrid>
                <a:gridCol w="2118026">
                  <a:extLst>
                    <a:ext uri="{9D8B030D-6E8A-4147-A177-3AD203B41FA5}">
                      <a16:colId xmlns:a16="http://schemas.microsoft.com/office/drawing/2014/main" val="738055838"/>
                    </a:ext>
                  </a:extLst>
                </a:gridCol>
                <a:gridCol w="6204770">
                  <a:extLst>
                    <a:ext uri="{9D8B030D-6E8A-4147-A177-3AD203B41FA5}">
                      <a16:colId xmlns:a16="http://schemas.microsoft.com/office/drawing/2014/main" val="261698705"/>
                    </a:ext>
                  </a:extLst>
                </a:gridCol>
              </a:tblGrid>
              <a:tr h="431573">
                <a:tc>
                  <a:txBody>
                    <a:bodyPr/>
                    <a:lstStyle/>
                    <a:p>
                      <a:r>
                        <a:rPr lang="en-US" sz="2400" b="1" dirty="0" smtClean="0">
                          <a:solidFill>
                            <a:schemeClr val="tx1"/>
                          </a:solidFill>
                        </a:rPr>
                        <a:t>Australia</a:t>
                      </a:r>
                      <a:endParaRPr lang="el-GR" sz="2400" b="1" dirty="0">
                        <a:solidFill>
                          <a:schemeClr val="tx1"/>
                        </a:solidFill>
                      </a:endParaRPr>
                    </a:p>
                  </a:txBody>
                  <a:tcPr>
                    <a:solidFill>
                      <a:schemeClr val="accent1">
                        <a:lumMod val="20000"/>
                        <a:lumOff val="80000"/>
                      </a:schemeClr>
                    </a:solidFill>
                  </a:tcPr>
                </a:tc>
                <a:tc>
                  <a:txBody>
                    <a:bodyPr/>
                    <a:lstStyle/>
                    <a:p>
                      <a:endParaRPr lang="el-GR"/>
                    </a:p>
                  </a:txBody>
                  <a:tcPr>
                    <a:solidFill>
                      <a:schemeClr val="accent1">
                        <a:lumMod val="20000"/>
                        <a:lumOff val="80000"/>
                      </a:schemeClr>
                    </a:solidFill>
                  </a:tcPr>
                </a:tc>
                <a:extLst>
                  <a:ext uri="{0D108BD9-81ED-4DB2-BD59-A6C34878D82A}">
                    <a16:rowId xmlns:a16="http://schemas.microsoft.com/office/drawing/2014/main" val="4177393174"/>
                  </a:ext>
                </a:extLst>
              </a:tr>
              <a:tr h="431573">
                <a:tc>
                  <a:txBody>
                    <a:bodyPr/>
                    <a:lstStyle/>
                    <a:p>
                      <a:r>
                        <a:rPr lang="en-US" sz="2400" b="1" dirty="0" smtClean="0">
                          <a:solidFill>
                            <a:schemeClr val="tx1"/>
                          </a:solidFill>
                        </a:rPr>
                        <a:t>India</a:t>
                      </a:r>
                      <a:endParaRPr lang="el-GR" sz="2400" b="1" dirty="0">
                        <a:solidFill>
                          <a:schemeClr val="tx1"/>
                        </a:solidFill>
                      </a:endParaRPr>
                    </a:p>
                  </a:txBody>
                  <a:tcPr>
                    <a:solidFill>
                      <a:schemeClr val="accent1">
                        <a:lumMod val="20000"/>
                        <a:lumOff val="80000"/>
                      </a:schemeClr>
                    </a:solidFill>
                  </a:tcPr>
                </a:tc>
                <a:tc>
                  <a:txBody>
                    <a:bodyPr/>
                    <a:lstStyle/>
                    <a:p>
                      <a:endParaRPr lang="el-GR" dirty="0"/>
                    </a:p>
                  </a:txBody>
                  <a:tcPr>
                    <a:solidFill>
                      <a:schemeClr val="accent1">
                        <a:lumMod val="20000"/>
                        <a:lumOff val="80000"/>
                      </a:schemeClr>
                    </a:solidFill>
                  </a:tcPr>
                </a:tc>
                <a:extLst>
                  <a:ext uri="{0D108BD9-81ED-4DB2-BD59-A6C34878D82A}">
                    <a16:rowId xmlns:a16="http://schemas.microsoft.com/office/drawing/2014/main" val="2433678972"/>
                  </a:ext>
                </a:extLst>
              </a:tr>
              <a:tr h="431573">
                <a:tc>
                  <a:txBody>
                    <a:bodyPr/>
                    <a:lstStyle/>
                    <a:p>
                      <a:r>
                        <a:rPr lang="en-US" sz="2400" b="1" dirty="0" smtClean="0">
                          <a:solidFill>
                            <a:schemeClr val="tx1"/>
                          </a:solidFill>
                        </a:rPr>
                        <a:t>Mexico</a:t>
                      </a:r>
                      <a:endParaRPr lang="el-GR" sz="2400" b="1" dirty="0">
                        <a:solidFill>
                          <a:schemeClr val="tx1"/>
                        </a:solidFill>
                      </a:endParaRPr>
                    </a:p>
                  </a:txBody>
                  <a:tcPr>
                    <a:solidFill>
                      <a:schemeClr val="accent1">
                        <a:lumMod val="20000"/>
                        <a:lumOff val="80000"/>
                      </a:schemeClr>
                    </a:solidFill>
                  </a:tcPr>
                </a:tc>
                <a:tc>
                  <a:txBody>
                    <a:bodyPr/>
                    <a:lstStyle/>
                    <a:p>
                      <a:endParaRPr lang="el-GR" dirty="0"/>
                    </a:p>
                  </a:txBody>
                  <a:tcPr>
                    <a:solidFill>
                      <a:schemeClr val="accent1">
                        <a:lumMod val="20000"/>
                        <a:lumOff val="80000"/>
                      </a:schemeClr>
                    </a:solidFill>
                  </a:tcPr>
                </a:tc>
                <a:extLst>
                  <a:ext uri="{0D108BD9-81ED-4DB2-BD59-A6C34878D82A}">
                    <a16:rowId xmlns:a16="http://schemas.microsoft.com/office/drawing/2014/main" val="3203015247"/>
                  </a:ext>
                </a:extLst>
              </a:tr>
            </a:tbl>
          </a:graphicData>
        </a:graphic>
      </p:graphicFrame>
    </p:spTree>
    <p:extLst>
      <p:ext uri="{BB962C8B-B14F-4D97-AF65-F5344CB8AC3E}">
        <p14:creationId xmlns:p14="http://schemas.microsoft.com/office/powerpoint/2010/main" val="13537345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252" y="353273"/>
            <a:ext cx="6505136" cy="1325563"/>
          </a:xfrm>
          <a:gradFill>
            <a:gsLst>
              <a:gs pos="0">
                <a:srgbClr val="FFFF00"/>
              </a:gs>
              <a:gs pos="74000">
                <a:srgbClr val="00FFFF"/>
              </a:gs>
              <a:gs pos="83000">
                <a:schemeClr val="accent1">
                  <a:lumMod val="45000"/>
                  <a:lumOff val="55000"/>
                </a:schemeClr>
              </a:gs>
              <a:gs pos="100000">
                <a:srgbClr val="D11CE4"/>
              </a:gs>
            </a:gsLst>
            <a:lin ang="5400000" scaled="1"/>
          </a:gradFill>
        </p:spPr>
        <p:txBody>
          <a:bodyPr/>
          <a:lstStyle/>
          <a:p>
            <a:r>
              <a:rPr lang="en-US" dirty="0" smtClean="0">
                <a:solidFill>
                  <a:schemeClr val="tx1"/>
                </a:solidFill>
              </a:rPr>
              <a:t>Let’s check your memory:</a:t>
            </a:r>
            <a:endParaRPr lang="el-GR" dirty="0">
              <a:solidFill>
                <a:schemeClr val="tx1"/>
              </a:solidFill>
            </a:endParaRPr>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sz="3200" dirty="0" smtClean="0">
                <a:solidFill>
                  <a:schemeClr val="tx1"/>
                </a:solidFill>
              </a:rPr>
              <a:t>Click below and do the quiz.</a:t>
            </a:r>
          </a:p>
          <a:p>
            <a:pPr marL="0" indent="0">
              <a:buNone/>
            </a:pPr>
            <a:endParaRPr lang="en-US" sz="3200" dirty="0" smtClean="0">
              <a:solidFill>
                <a:schemeClr val="tx1"/>
              </a:solidFill>
            </a:endParaRPr>
          </a:p>
          <a:p>
            <a:pPr marL="0" indent="0">
              <a:buNone/>
            </a:pPr>
            <a:r>
              <a:rPr lang="en-US" sz="3200" dirty="0">
                <a:hlinkClick r:id="rId2"/>
              </a:rPr>
              <a:t>http://</a:t>
            </a:r>
            <a:r>
              <a:rPr lang="en-US" sz="3200" dirty="0" smtClean="0">
                <a:hlinkClick r:id="rId2"/>
              </a:rPr>
              <a:t>www.quia.com/quiz/7670662.html</a:t>
            </a:r>
            <a:r>
              <a:rPr lang="en-US" sz="3200" dirty="0" smtClean="0"/>
              <a:t> </a:t>
            </a:r>
          </a:p>
          <a:p>
            <a:pPr marL="0" indent="0">
              <a:buNone/>
            </a:pPr>
            <a:endParaRPr lang="el-GR" sz="32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0706" y="681964"/>
            <a:ext cx="3410526" cy="5359398"/>
          </a:xfrm>
          <a:prstGeom prst="rect">
            <a:avLst/>
          </a:prstGeom>
        </p:spPr>
      </p:pic>
    </p:spTree>
    <p:extLst>
      <p:ext uri="{BB962C8B-B14F-4D97-AF65-F5344CB8AC3E}">
        <p14:creationId xmlns:p14="http://schemas.microsoft.com/office/powerpoint/2010/main" val="42041072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4179"/>
            <a:ext cx="8596668" cy="1320800"/>
          </a:xfrm>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US" b="1" dirty="0" smtClean="0">
                <a:solidFill>
                  <a:schemeClr val="tx1"/>
                </a:solidFill>
              </a:rPr>
              <a:t>It’s your turn to travel around the world!</a:t>
            </a:r>
            <a:endParaRPr lang="el-GR" b="1" dirty="0">
              <a:solidFill>
                <a:schemeClr val="tx1"/>
              </a:solidFill>
            </a:endParaRPr>
          </a:p>
        </p:txBody>
      </p:sp>
      <p:sp>
        <p:nvSpPr>
          <p:cNvPr id="3" name="Content Placeholder 2"/>
          <p:cNvSpPr>
            <a:spLocks noGrp="1"/>
          </p:cNvSpPr>
          <p:nvPr>
            <p:ph idx="1"/>
          </p:nvPr>
        </p:nvSpPr>
        <p:spPr>
          <a:xfrm>
            <a:off x="647114" y="1634979"/>
            <a:ext cx="10622280" cy="4939768"/>
          </a:xfrm>
        </p:spPr>
        <p:txBody>
          <a:bodyPr>
            <a:normAutofit/>
          </a:bodyPr>
          <a:lstStyle/>
          <a:p>
            <a:pPr marL="0" indent="0">
              <a:buNone/>
            </a:pPr>
            <a:endParaRPr lang="en-US" dirty="0"/>
          </a:p>
          <a:p>
            <a:pPr>
              <a:buFont typeface="Wingdings" panose="05000000000000000000" pitchFamily="2" charset="2"/>
              <a:buChar char="Ø"/>
            </a:pPr>
            <a:r>
              <a:rPr lang="en-US" sz="2800" b="1" dirty="0" smtClean="0">
                <a:solidFill>
                  <a:schemeClr val="tx1"/>
                </a:solidFill>
              </a:rPr>
              <a:t>You have the Magic Box for 80 minutes.</a:t>
            </a:r>
          </a:p>
          <a:p>
            <a:pPr>
              <a:buFont typeface="Wingdings" panose="05000000000000000000" pitchFamily="2" charset="2"/>
              <a:buChar char="Ø"/>
            </a:pPr>
            <a:r>
              <a:rPr lang="en-US" sz="2800" b="1" dirty="0" smtClean="0">
                <a:solidFill>
                  <a:schemeClr val="tx1"/>
                </a:solidFill>
              </a:rPr>
              <a:t>Which country would you like to visit?</a:t>
            </a:r>
          </a:p>
          <a:p>
            <a:pPr>
              <a:buFont typeface="Wingdings" panose="05000000000000000000" pitchFamily="2" charset="2"/>
              <a:buChar char="Ø"/>
            </a:pPr>
            <a:r>
              <a:rPr lang="en-US" sz="2800" b="1" dirty="0" smtClean="0">
                <a:solidFill>
                  <a:schemeClr val="tx1"/>
                </a:solidFill>
              </a:rPr>
              <a:t>Write a paragraph about </a:t>
            </a:r>
            <a:r>
              <a:rPr lang="en-US" sz="2800" b="1" dirty="0">
                <a:solidFill>
                  <a:schemeClr val="tx1"/>
                </a:solidFill>
              </a:rPr>
              <a:t>a</a:t>
            </a:r>
            <a:r>
              <a:rPr lang="en-US" sz="2800" b="1" dirty="0" smtClean="0">
                <a:solidFill>
                  <a:schemeClr val="tx1"/>
                </a:solidFill>
              </a:rPr>
              <a:t> place you visited.</a:t>
            </a:r>
          </a:p>
        </p:txBody>
      </p:sp>
      <p:sp>
        <p:nvSpPr>
          <p:cNvPr id="5" name="TextBox 4"/>
          <p:cNvSpPr txBox="1"/>
          <p:nvPr/>
        </p:nvSpPr>
        <p:spPr>
          <a:xfrm>
            <a:off x="506438" y="4051496"/>
            <a:ext cx="11155680" cy="2492990"/>
          </a:xfrm>
          <a:prstGeom prst="rect">
            <a:avLst/>
          </a:prstGeom>
          <a:gradFill>
            <a:gsLst>
              <a:gs pos="0">
                <a:srgbClr val="00FF00"/>
              </a:gs>
              <a:gs pos="74000">
                <a:srgbClr val="00FFFF"/>
              </a:gs>
              <a:gs pos="83000">
                <a:schemeClr val="accent1">
                  <a:lumMod val="45000"/>
                  <a:lumOff val="55000"/>
                </a:schemeClr>
              </a:gs>
              <a:gs pos="100000">
                <a:srgbClr val="0070C0"/>
              </a:gs>
            </a:gsLst>
            <a:lin ang="5400000" scaled="1"/>
          </a:gradFill>
        </p:spPr>
        <p:txBody>
          <a:bodyPr wrap="square" rtlCol="0">
            <a:spAutoFit/>
          </a:bodyPr>
          <a:lstStyle/>
          <a:p>
            <a:r>
              <a:rPr lang="en-US" sz="2400" dirty="0" smtClean="0"/>
              <a:t>Remember to:</a:t>
            </a:r>
          </a:p>
          <a:p>
            <a:endParaRPr lang="en-US" sz="2400" dirty="0" smtClean="0"/>
          </a:p>
          <a:p>
            <a:pPr marL="342900" indent="-342900">
              <a:buFont typeface="Arial" panose="020B0604020202020204" pitchFamily="34" charset="0"/>
              <a:buChar char="•"/>
            </a:pPr>
            <a:r>
              <a:rPr lang="en-US" sz="2400" dirty="0" smtClean="0"/>
              <a:t>Use words that you learnt today (e.g. mountain, volcano, valley, </a:t>
            </a:r>
            <a:r>
              <a:rPr lang="en-US" sz="2400" dirty="0" err="1" smtClean="0"/>
              <a:t>etc</a:t>
            </a:r>
            <a:r>
              <a:rPr lang="en-US" sz="2400" dirty="0" smtClean="0"/>
              <a:t>)</a:t>
            </a:r>
          </a:p>
          <a:p>
            <a:pPr marL="342900" indent="-342900">
              <a:buFont typeface="Arial" panose="020B0604020202020204" pitchFamily="34" charset="0"/>
              <a:buChar char="•"/>
            </a:pPr>
            <a:r>
              <a:rPr lang="en-US" sz="2400" dirty="0" smtClean="0"/>
              <a:t>Write about things you did there.</a:t>
            </a:r>
          </a:p>
          <a:p>
            <a:pPr marL="342900" indent="-342900">
              <a:buFont typeface="Arial" panose="020B0604020202020204" pitchFamily="34" charset="0"/>
              <a:buChar char="•"/>
            </a:pPr>
            <a:r>
              <a:rPr lang="en-US" sz="2400" dirty="0" smtClean="0"/>
              <a:t>Write about  things you saw there.</a:t>
            </a:r>
            <a:endParaRPr lang="en-US" dirty="0"/>
          </a:p>
          <a:p>
            <a:endParaRPr lang="en-US" dirty="0" smtClean="0"/>
          </a:p>
          <a:p>
            <a:endParaRPr lang="en-US" dirty="0" smtClean="0"/>
          </a:p>
        </p:txBody>
      </p:sp>
    </p:spTree>
    <p:extLst>
      <p:ext uri="{BB962C8B-B14F-4D97-AF65-F5344CB8AC3E}">
        <p14:creationId xmlns:p14="http://schemas.microsoft.com/office/powerpoint/2010/main" val="3282610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r>
              <a:rPr lang="en-US" sz="4400" b="1" dirty="0">
                <a:solidFill>
                  <a:srgbClr val="E51B9D"/>
                </a:solidFill>
              </a:rPr>
              <a:t>Can you make a poster about a</a:t>
            </a:r>
            <a:r>
              <a:rPr lang="en-US" sz="4400" b="1" dirty="0" smtClean="0">
                <a:solidFill>
                  <a:srgbClr val="E51B9D"/>
                </a:solidFill>
              </a:rPr>
              <a:t> place that you visited?</a:t>
            </a:r>
            <a:endParaRPr lang="el-GR" dirty="0"/>
          </a:p>
        </p:txBody>
      </p:sp>
    </p:spTree>
    <p:extLst>
      <p:ext uri="{BB962C8B-B14F-4D97-AF65-F5344CB8AC3E}">
        <p14:creationId xmlns:p14="http://schemas.microsoft.com/office/powerpoint/2010/main" val="23135543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1026" name="Picture 2" descr="Αποτέλεσμα εικόνας για good job free clip art">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414609" y="1392702"/>
            <a:ext cx="7103217" cy="4508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0373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Images courtesy of:</a:t>
            </a:r>
            <a:br>
              <a:rPr lang="en-US" dirty="0" smtClean="0"/>
            </a:br>
            <a:endParaRPr lang="el-GR" dirty="0"/>
          </a:p>
        </p:txBody>
      </p:sp>
      <p:sp>
        <p:nvSpPr>
          <p:cNvPr id="4" name="Content Placeholder 3"/>
          <p:cNvSpPr>
            <a:spLocks noGrp="1"/>
          </p:cNvSpPr>
          <p:nvPr>
            <p:ph idx="1"/>
          </p:nvPr>
        </p:nvSpPr>
        <p:spPr/>
        <p:txBody>
          <a:bodyPr/>
          <a:lstStyle/>
          <a:p>
            <a:endParaRPr lang="en-US" dirty="0"/>
          </a:p>
          <a:p>
            <a:r>
              <a:rPr lang="en-US" dirty="0">
                <a:hlinkClick r:id="rId2"/>
              </a:rPr>
              <a:t>https://free-images.com/search/?</a:t>
            </a:r>
            <a:r>
              <a:rPr lang="en-US" dirty="0" smtClean="0">
                <a:hlinkClick r:id="rId2"/>
              </a:rPr>
              <a:t>q=mexico&amp;cat=st</a:t>
            </a:r>
            <a:r>
              <a:rPr lang="en-US" dirty="0" smtClean="0"/>
              <a:t> </a:t>
            </a:r>
          </a:p>
          <a:p>
            <a:r>
              <a:rPr lang="en-US" dirty="0">
                <a:hlinkClick r:id="rId3"/>
              </a:rPr>
              <a:t>https://</a:t>
            </a:r>
            <a:r>
              <a:rPr lang="en-US" dirty="0" smtClean="0">
                <a:hlinkClick r:id="rId3"/>
              </a:rPr>
              <a:t>www.youtube.com/watch?v=uObhNE-YPa4</a:t>
            </a:r>
            <a:endParaRPr lang="en-US" dirty="0" smtClean="0"/>
          </a:p>
          <a:p>
            <a:endParaRPr lang="en-US" dirty="0" smtClean="0"/>
          </a:p>
          <a:p>
            <a:endParaRPr lang="el-GR" dirty="0"/>
          </a:p>
        </p:txBody>
      </p:sp>
      <p:sp>
        <p:nvSpPr>
          <p:cNvPr id="3" name="Rectangle 2"/>
          <p:cNvSpPr/>
          <p:nvPr/>
        </p:nvSpPr>
        <p:spPr>
          <a:xfrm>
            <a:off x="677334" y="4721872"/>
            <a:ext cx="9760894" cy="895117"/>
          </a:xfrm>
          <a:prstGeom prst="rect">
            <a:avLst/>
          </a:prstGeom>
        </p:spPr>
        <p:txBody>
          <a:bodyPr wrap="square">
            <a:spAutoFit/>
          </a:bodyPr>
          <a:lstStyle/>
          <a:p>
            <a:pPr lvl="0" fontAlgn="base">
              <a:spcBef>
                <a:spcPts val="480"/>
              </a:spcBef>
            </a:pPr>
            <a:r>
              <a:rPr lang="en-US" sz="2400" i="1" dirty="0">
                <a:solidFill>
                  <a:srgbClr val="000000"/>
                </a:solidFill>
                <a:latin typeface="Arial"/>
              </a:rPr>
              <a:t>Presentation designed by the English Curriculum Development team, </a:t>
            </a:r>
            <a:endParaRPr lang="el-GR" sz="2400" dirty="0">
              <a:solidFill>
                <a:prstClr val="black"/>
              </a:solidFill>
              <a:latin typeface="Times New Roman"/>
              <a:ea typeface="Times New Roman"/>
            </a:endParaRPr>
          </a:p>
          <a:p>
            <a:pPr lvl="0" fontAlgn="base">
              <a:spcBef>
                <a:spcPts val="480"/>
              </a:spcBef>
            </a:pPr>
            <a:r>
              <a:rPr lang="en-US" sz="2400" i="1" dirty="0">
                <a:solidFill>
                  <a:srgbClr val="000000"/>
                </a:solidFill>
                <a:latin typeface="Arial"/>
              </a:rPr>
              <a:t>Cyprus Ministry of </a:t>
            </a:r>
            <a:r>
              <a:rPr lang="en-US" sz="2400" i="1" dirty="0" smtClean="0">
                <a:solidFill>
                  <a:srgbClr val="000000"/>
                </a:solidFill>
                <a:latin typeface="Arial"/>
              </a:rPr>
              <a:t>Education, Culture, Sports and Youth</a:t>
            </a:r>
            <a:endParaRPr lang="el-GR" sz="2400" dirty="0">
              <a:solidFill>
                <a:prstClr val="black"/>
              </a:solidFill>
              <a:latin typeface="Times New Roman"/>
              <a:ea typeface="Times New Roman"/>
            </a:endParaRPr>
          </a:p>
        </p:txBody>
      </p:sp>
    </p:spTree>
    <p:extLst>
      <p:ext uri="{BB962C8B-B14F-4D97-AF65-F5344CB8AC3E}">
        <p14:creationId xmlns:p14="http://schemas.microsoft.com/office/powerpoint/2010/main" val="26305783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654AE115-E917-4073-A1C5-5773190E1A6C}"/>
              </a:ext>
            </a:extLst>
          </p:cNvPr>
          <p:cNvSpPr>
            <a:spLocks noGrp="1"/>
          </p:cNvSpPr>
          <p:nvPr>
            <p:ph type="title"/>
          </p:nvPr>
        </p:nvSpPr>
        <p:spPr>
          <a:xfrm>
            <a:off x="677334" y="398584"/>
            <a:ext cx="8596668" cy="811238"/>
          </a:xfrm>
          <a:gradFill>
            <a:gsLst>
              <a:gs pos="0">
                <a:srgbClr val="E51B9D"/>
              </a:gs>
              <a:gs pos="74000">
                <a:srgbClr val="00FFFF"/>
              </a:gs>
              <a:gs pos="83000">
                <a:schemeClr val="accent1">
                  <a:lumMod val="45000"/>
                  <a:lumOff val="55000"/>
                </a:schemeClr>
              </a:gs>
              <a:gs pos="100000">
                <a:srgbClr val="D11CE4"/>
              </a:gs>
            </a:gsLst>
            <a:lin ang="5400000" scaled="1"/>
          </a:gradFill>
        </p:spPr>
        <p:txBody>
          <a:bodyPr vert="horz" lIns="91440" tIns="45720" rIns="91440" bIns="45720" rtlCol="0" anchor="ctr">
            <a:normAutofit fontScale="90000"/>
          </a:bodyPr>
          <a:lstStyle/>
          <a:p>
            <a:r>
              <a:rPr lang="en-US" sz="3700" b="1" dirty="0" smtClean="0">
                <a:ln/>
                <a:solidFill>
                  <a:schemeClr val="tx1"/>
                </a:solidFill>
                <a:effectLst>
                  <a:outerShdw blurRad="38100" dist="38100" dir="2700000" algn="tl">
                    <a:srgbClr val="000000">
                      <a:alpha val="43137"/>
                    </a:srgbClr>
                  </a:outerShdw>
                </a:effectLst>
              </a:rPr>
              <a:t/>
            </a:r>
            <a:br>
              <a:rPr lang="en-US" sz="3700" b="1" dirty="0" smtClean="0">
                <a:ln/>
                <a:solidFill>
                  <a:schemeClr val="tx1"/>
                </a:solidFill>
                <a:effectLst>
                  <a:outerShdw blurRad="38100" dist="38100" dir="2700000" algn="tl">
                    <a:srgbClr val="000000">
                      <a:alpha val="43137"/>
                    </a:srgbClr>
                  </a:outerShdw>
                </a:effectLst>
              </a:rPr>
            </a:br>
            <a:r>
              <a:rPr lang="en-US" sz="3700" b="1" dirty="0" smtClean="0">
                <a:ln/>
                <a:solidFill>
                  <a:schemeClr val="tx1"/>
                </a:solidFill>
                <a:effectLst>
                  <a:outerShdw blurRad="38100" dist="38100" dir="2700000" algn="tl">
                    <a:srgbClr val="000000">
                      <a:alpha val="43137"/>
                    </a:srgbClr>
                  </a:outerShdw>
                </a:effectLst>
              </a:rPr>
              <a:t>Let’s remember these:</a:t>
            </a:r>
            <a:r>
              <a:rPr lang="en-US" sz="3700" b="1" kern="1200" dirty="0" smtClean="0">
                <a:ln/>
                <a:solidFill>
                  <a:schemeClr val="tx1"/>
                </a:solidFill>
                <a:effectLst>
                  <a:outerShdw blurRad="38100" dist="38100" dir="2700000" algn="tl">
                    <a:srgbClr val="000000">
                      <a:alpha val="43137"/>
                    </a:srgbClr>
                  </a:outerShdw>
                </a:effectLst>
                <a:latin typeface="+mj-lt"/>
                <a:ea typeface="+mj-ea"/>
                <a:cs typeface="+mj-cs"/>
              </a:rPr>
              <a:t> </a:t>
            </a:r>
            <a:r>
              <a:rPr lang="en-US" sz="3700" b="1" kern="1200" dirty="0">
                <a:ln/>
                <a:solidFill>
                  <a:srgbClr val="000000"/>
                </a:solidFill>
                <a:effectLst>
                  <a:outerShdw blurRad="38100" dist="38100" dir="2700000" algn="tl">
                    <a:srgbClr val="000000">
                      <a:alpha val="43137"/>
                    </a:srgbClr>
                  </a:outerShdw>
                </a:effectLst>
                <a:latin typeface="+mj-lt"/>
                <a:ea typeface="+mj-ea"/>
                <a:cs typeface="+mj-cs"/>
              </a:rPr>
              <a:t/>
            </a:r>
            <a:br>
              <a:rPr lang="en-US" sz="3700" b="1" kern="1200" dirty="0">
                <a:ln/>
                <a:solidFill>
                  <a:srgbClr val="000000"/>
                </a:solidFill>
                <a:effectLst>
                  <a:outerShdw blurRad="38100" dist="38100" dir="2700000" algn="tl">
                    <a:srgbClr val="000000">
                      <a:alpha val="43137"/>
                    </a:srgbClr>
                  </a:outerShdw>
                </a:effectLst>
                <a:latin typeface="+mj-lt"/>
                <a:ea typeface="+mj-ea"/>
                <a:cs typeface="+mj-cs"/>
              </a:rPr>
            </a:br>
            <a:endParaRPr lang="en-US" sz="3700" kern="1200" dirty="0">
              <a:solidFill>
                <a:srgbClr val="000000"/>
              </a:solidFill>
              <a:effectLst>
                <a:outerShdw blurRad="38100" dist="38100" dir="2700000" algn="tl">
                  <a:srgbClr val="000000">
                    <a:alpha val="43137"/>
                  </a:srgbClr>
                </a:outerShdw>
              </a:effectLst>
              <a:latin typeface="+mj-lt"/>
              <a:ea typeface="+mj-ea"/>
              <a:cs typeface="+mj-cs"/>
            </a:endParaRPr>
          </a:p>
        </p:txBody>
      </p:sp>
      <p:pic>
        <p:nvPicPr>
          <p:cNvPr id="3" name="Content Placeholder 2"/>
          <p:cNvPicPr>
            <a:picLocks noGrp="1" noChangeAspect="1"/>
          </p:cNvPicPr>
          <p:nvPr>
            <p:ph idx="1"/>
          </p:nvPr>
        </p:nvPicPr>
        <p:blipFill rotWithShape="1">
          <a:blip r:embed="rId2"/>
          <a:srcRect l="9914" t="25159" r="27529" b="22289"/>
          <a:stretch/>
        </p:blipFill>
        <p:spPr>
          <a:xfrm>
            <a:off x="677334" y="1491175"/>
            <a:ext cx="10633671" cy="5022419"/>
          </a:xfrm>
          <a:prstGeom prst="rect">
            <a:avLst/>
          </a:prstGeom>
        </p:spPr>
      </p:pic>
    </p:spTree>
    <p:extLst>
      <p:ext uri="{BB962C8B-B14F-4D97-AF65-F5344CB8AC3E}">
        <p14:creationId xmlns:p14="http://schemas.microsoft.com/office/powerpoint/2010/main" val="11019382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654AE115-E917-4073-A1C5-5773190E1A6C}"/>
              </a:ext>
            </a:extLst>
          </p:cNvPr>
          <p:cNvSpPr>
            <a:spLocks noGrp="1"/>
          </p:cNvSpPr>
          <p:nvPr>
            <p:ph type="title"/>
          </p:nvPr>
        </p:nvSpPr>
        <p:spPr>
          <a:xfrm>
            <a:off x="564792" y="229772"/>
            <a:ext cx="8596668" cy="825305"/>
          </a:xfrm>
          <a:gradFill>
            <a:gsLst>
              <a:gs pos="0">
                <a:srgbClr val="FFFF00"/>
              </a:gs>
              <a:gs pos="74000">
                <a:srgbClr val="00FFFF"/>
              </a:gs>
              <a:gs pos="83000">
                <a:schemeClr val="accent1">
                  <a:lumMod val="45000"/>
                  <a:lumOff val="55000"/>
                </a:schemeClr>
              </a:gs>
              <a:gs pos="100000">
                <a:srgbClr val="FFFF00"/>
              </a:gs>
            </a:gsLst>
            <a:lin ang="5400000" scaled="1"/>
          </a:gradFill>
        </p:spPr>
        <p:txBody>
          <a:bodyPr vert="horz" lIns="91440" tIns="45720" rIns="91440" bIns="45720" rtlCol="0" anchor="ctr">
            <a:normAutofit fontScale="90000"/>
          </a:bodyPr>
          <a:lstStyle/>
          <a:p>
            <a:r>
              <a:rPr lang="en-US" sz="3700" b="1" dirty="0" smtClean="0">
                <a:ln/>
                <a:solidFill>
                  <a:schemeClr val="tx1"/>
                </a:solidFill>
                <a:effectLst>
                  <a:outerShdw blurRad="38100" dist="38100" dir="2700000" algn="tl">
                    <a:srgbClr val="000000">
                      <a:alpha val="43137"/>
                    </a:srgbClr>
                  </a:outerShdw>
                </a:effectLst>
              </a:rPr>
              <a:t/>
            </a:r>
            <a:br>
              <a:rPr lang="en-US" sz="3700" b="1" dirty="0" smtClean="0">
                <a:ln/>
                <a:solidFill>
                  <a:schemeClr val="tx1"/>
                </a:solidFill>
                <a:effectLst>
                  <a:outerShdw blurRad="38100" dist="38100" dir="2700000" algn="tl">
                    <a:srgbClr val="000000">
                      <a:alpha val="43137"/>
                    </a:srgbClr>
                  </a:outerShdw>
                </a:effectLst>
              </a:rPr>
            </a:br>
            <a:r>
              <a:rPr lang="en-US" sz="3700" b="1" dirty="0" smtClean="0">
                <a:ln/>
                <a:solidFill>
                  <a:schemeClr val="tx1"/>
                </a:solidFill>
                <a:effectLst>
                  <a:outerShdw blurRad="38100" dist="38100" dir="2700000" algn="tl">
                    <a:srgbClr val="000000">
                      <a:alpha val="43137"/>
                    </a:srgbClr>
                  </a:outerShdw>
                </a:effectLst>
              </a:rPr>
              <a:t>And some new words. Listen and repeat.</a:t>
            </a:r>
            <a:r>
              <a:rPr lang="en-US" sz="3700" b="1" kern="1200" dirty="0" smtClean="0">
                <a:ln/>
                <a:solidFill>
                  <a:schemeClr val="tx1"/>
                </a:solidFill>
                <a:effectLst>
                  <a:outerShdw blurRad="38100" dist="38100" dir="2700000" algn="tl">
                    <a:srgbClr val="000000">
                      <a:alpha val="43137"/>
                    </a:srgbClr>
                  </a:outerShdw>
                </a:effectLst>
                <a:latin typeface="+mj-lt"/>
                <a:ea typeface="+mj-ea"/>
                <a:cs typeface="+mj-cs"/>
              </a:rPr>
              <a:t> </a:t>
            </a:r>
            <a:r>
              <a:rPr lang="en-US" sz="3700" b="1" kern="1200" dirty="0">
                <a:ln/>
                <a:solidFill>
                  <a:srgbClr val="000000"/>
                </a:solidFill>
                <a:effectLst>
                  <a:outerShdw blurRad="38100" dist="38100" dir="2700000" algn="tl">
                    <a:srgbClr val="000000">
                      <a:alpha val="43137"/>
                    </a:srgbClr>
                  </a:outerShdw>
                </a:effectLst>
                <a:latin typeface="+mj-lt"/>
                <a:ea typeface="+mj-ea"/>
                <a:cs typeface="+mj-cs"/>
              </a:rPr>
              <a:t/>
            </a:r>
            <a:br>
              <a:rPr lang="en-US" sz="3700" b="1" kern="1200" dirty="0">
                <a:ln/>
                <a:solidFill>
                  <a:srgbClr val="000000"/>
                </a:solidFill>
                <a:effectLst>
                  <a:outerShdw blurRad="38100" dist="38100" dir="2700000" algn="tl">
                    <a:srgbClr val="000000">
                      <a:alpha val="43137"/>
                    </a:srgbClr>
                  </a:outerShdw>
                </a:effectLst>
                <a:latin typeface="+mj-lt"/>
                <a:ea typeface="+mj-ea"/>
                <a:cs typeface="+mj-cs"/>
              </a:rPr>
            </a:br>
            <a:endParaRPr lang="en-US" sz="3700" kern="1200" dirty="0">
              <a:solidFill>
                <a:srgbClr val="000000"/>
              </a:solidFill>
              <a:effectLst>
                <a:outerShdw blurRad="38100" dist="38100" dir="2700000" algn="tl">
                  <a:srgbClr val="000000">
                    <a:alpha val="43137"/>
                  </a:srgbClr>
                </a:outerShdw>
              </a:effectLst>
              <a:latin typeface="+mj-lt"/>
              <a:ea typeface="+mj-ea"/>
              <a:cs typeface="+mj-cs"/>
            </a:endParaRPr>
          </a:p>
        </p:txBody>
      </p:sp>
      <p:sp>
        <p:nvSpPr>
          <p:cNvPr id="6" name="TextBox 5"/>
          <p:cNvSpPr txBox="1"/>
          <p:nvPr/>
        </p:nvSpPr>
        <p:spPr>
          <a:xfrm>
            <a:off x="595012" y="3608581"/>
            <a:ext cx="1882986" cy="523220"/>
          </a:xfrm>
          <a:prstGeom prst="rect">
            <a:avLst/>
          </a:prstGeom>
          <a:noFill/>
        </p:spPr>
        <p:txBody>
          <a:bodyPr wrap="square" rtlCol="0">
            <a:spAutoFit/>
          </a:bodyPr>
          <a:lstStyle/>
          <a:p>
            <a:pPr algn="ctr"/>
            <a:r>
              <a:rPr lang="en-US" sz="2800" b="1" dirty="0"/>
              <a:t>c</a:t>
            </a:r>
            <a:r>
              <a:rPr lang="en-US" sz="2800" b="1" dirty="0" smtClean="0"/>
              <a:t>ave</a:t>
            </a:r>
            <a:endParaRPr lang="el-GR" sz="2800" b="1"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2673" y="1340436"/>
            <a:ext cx="2777891" cy="2079357"/>
          </a:xfrm>
          <a:prstGeom prst="rect">
            <a:avLst/>
          </a:prstGeom>
        </p:spPr>
      </p:pic>
      <p:pic>
        <p:nvPicPr>
          <p:cNvPr id="10" name="Content Placeholder 9"/>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829993" y="1111239"/>
            <a:ext cx="1856935" cy="2475913"/>
          </a:xfrm>
        </p:spPr>
      </p:pic>
      <p:sp>
        <p:nvSpPr>
          <p:cNvPr id="11" name="TextBox 10"/>
          <p:cNvSpPr txBox="1"/>
          <p:nvPr/>
        </p:nvSpPr>
        <p:spPr>
          <a:xfrm>
            <a:off x="3382112" y="3545077"/>
            <a:ext cx="1882986" cy="523220"/>
          </a:xfrm>
          <a:prstGeom prst="rect">
            <a:avLst/>
          </a:prstGeom>
          <a:noFill/>
        </p:spPr>
        <p:txBody>
          <a:bodyPr wrap="square" rtlCol="0">
            <a:spAutoFit/>
          </a:bodyPr>
          <a:lstStyle/>
          <a:p>
            <a:pPr algn="ctr"/>
            <a:r>
              <a:rPr lang="en-US" sz="2800" b="1" dirty="0"/>
              <a:t>i</a:t>
            </a:r>
            <a:r>
              <a:rPr lang="en-US" sz="2800" b="1" dirty="0" smtClean="0"/>
              <a:t>sland</a:t>
            </a:r>
            <a:endParaRPr lang="el-GR" sz="2800" b="1" dirty="0"/>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308" y="1418524"/>
            <a:ext cx="2907307" cy="1923180"/>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19359" y="1418524"/>
            <a:ext cx="2673571" cy="2001269"/>
          </a:xfrm>
          <a:prstGeom prst="rect">
            <a:avLst/>
          </a:prstGeom>
        </p:spPr>
      </p:pic>
      <p:sp>
        <p:nvSpPr>
          <p:cNvPr id="14" name="TextBox 13"/>
          <p:cNvSpPr txBox="1"/>
          <p:nvPr/>
        </p:nvSpPr>
        <p:spPr>
          <a:xfrm>
            <a:off x="6458135" y="3587153"/>
            <a:ext cx="1882986" cy="523220"/>
          </a:xfrm>
          <a:prstGeom prst="rect">
            <a:avLst/>
          </a:prstGeom>
          <a:noFill/>
        </p:spPr>
        <p:txBody>
          <a:bodyPr wrap="square" rtlCol="0">
            <a:spAutoFit/>
          </a:bodyPr>
          <a:lstStyle/>
          <a:p>
            <a:pPr algn="ctr"/>
            <a:r>
              <a:rPr lang="en-US" sz="2800" b="1" dirty="0"/>
              <a:t>v</a:t>
            </a:r>
            <a:r>
              <a:rPr lang="en-US" sz="2800" b="1" dirty="0" smtClean="0"/>
              <a:t>alley</a:t>
            </a:r>
            <a:endParaRPr lang="el-GR" sz="2800" b="1" dirty="0"/>
          </a:p>
        </p:txBody>
      </p:sp>
      <p:sp>
        <p:nvSpPr>
          <p:cNvPr id="15" name="TextBox 14"/>
          <p:cNvSpPr txBox="1"/>
          <p:nvPr/>
        </p:nvSpPr>
        <p:spPr>
          <a:xfrm>
            <a:off x="9510825" y="3520020"/>
            <a:ext cx="1882986" cy="523220"/>
          </a:xfrm>
          <a:prstGeom prst="rect">
            <a:avLst/>
          </a:prstGeom>
          <a:noFill/>
        </p:spPr>
        <p:txBody>
          <a:bodyPr wrap="square" rtlCol="0">
            <a:spAutoFit/>
          </a:bodyPr>
          <a:lstStyle/>
          <a:p>
            <a:pPr algn="ctr"/>
            <a:r>
              <a:rPr lang="en-US" sz="2800" b="1" dirty="0"/>
              <a:t>c</a:t>
            </a:r>
            <a:r>
              <a:rPr lang="en-US" sz="2800" b="1" dirty="0" smtClean="0"/>
              <a:t>liff</a:t>
            </a:r>
            <a:endParaRPr lang="el-GR" sz="2800" b="1" dirty="0"/>
          </a:p>
        </p:txBody>
      </p:sp>
      <p:sp>
        <p:nvSpPr>
          <p:cNvPr id="17" name="TextBox 16"/>
          <p:cNvSpPr txBox="1"/>
          <p:nvPr/>
        </p:nvSpPr>
        <p:spPr>
          <a:xfrm>
            <a:off x="9819384" y="6200008"/>
            <a:ext cx="1882986" cy="523220"/>
          </a:xfrm>
          <a:prstGeom prst="rect">
            <a:avLst/>
          </a:prstGeom>
          <a:noFill/>
        </p:spPr>
        <p:txBody>
          <a:bodyPr wrap="square" rtlCol="0">
            <a:spAutoFit/>
          </a:bodyPr>
          <a:lstStyle/>
          <a:p>
            <a:pPr algn="ctr"/>
            <a:r>
              <a:rPr lang="en-US" sz="2800" b="1" dirty="0" smtClean="0"/>
              <a:t>bridge</a:t>
            </a:r>
            <a:endParaRPr lang="el-GR" sz="2800" b="1" dirty="0"/>
          </a:p>
        </p:txBody>
      </p:sp>
      <p:sp>
        <p:nvSpPr>
          <p:cNvPr id="18" name="TextBox 17"/>
          <p:cNvSpPr txBox="1"/>
          <p:nvPr/>
        </p:nvSpPr>
        <p:spPr>
          <a:xfrm>
            <a:off x="6946044" y="6200008"/>
            <a:ext cx="1882986" cy="523220"/>
          </a:xfrm>
          <a:prstGeom prst="rect">
            <a:avLst/>
          </a:prstGeom>
          <a:noFill/>
        </p:spPr>
        <p:txBody>
          <a:bodyPr wrap="square" rtlCol="0">
            <a:spAutoFit/>
          </a:bodyPr>
          <a:lstStyle/>
          <a:p>
            <a:pPr algn="ctr"/>
            <a:r>
              <a:rPr lang="en-US" sz="2800" b="1" dirty="0" smtClean="0"/>
              <a:t>mountain</a:t>
            </a:r>
            <a:endParaRPr lang="el-GR" sz="2800" b="1" dirty="0"/>
          </a:p>
        </p:txBody>
      </p:sp>
      <p:sp>
        <p:nvSpPr>
          <p:cNvPr id="19" name="TextBox 18"/>
          <p:cNvSpPr txBox="1"/>
          <p:nvPr/>
        </p:nvSpPr>
        <p:spPr>
          <a:xfrm>
            <a:off x="4096065" y="6200008"/>
            <a:ext cx="1882986" cy="523220"/>
          </a:xfrm>
          <a:prstGeom prst="rect">
            <a:avLst/>
          </a:prstGeom>
          <a:noFill/>
        </p:spPr>
        <p:txBody>
          <a:bodyPr wrap="square" rtlCol="0">
            <a:spAutoFit/>
          </a:bodyPr>
          <a:lstStyle/>
          <a:p>
            <a:pPr algn="ctr"/>
            <a:r>
              <a:rPr lang="en-US" sz="2800" b="1" dirty="0"/>
              <a:t>o</a:t>
            </a:r>
            <a:r>
              <a:rPr lang="en-US" sz="2800" b="1" dirty="0" smtClean="0"/>
              <a:t>cean</a:t>
            </a:r>
            <a:endParaRPr lang="el-GR" sz="2800" b="1" dirty="0"/>
          </a:p>
        </p:txBody>
      </p:sp>
      <p:sp>
        <p:nvSpPr>
          <p:cNvPr id="20" name="TextBox 19"/>
          <p:cNvSpPr txBox="1"/>
          <p:nvPr/>
        </p:nvSpPr>
        <p:spPr>
          <a:xfrm>
            <a:off x="976425" y="6102052"/>
            <a:ext cx="1882986" cy="523220"/>
          </a:xfrm>
          <a:prstGeom prst="rect">
            <a:avLst/>
          </a:prstGeom>
          <a:noFill/>
        </p:spPr>
        <p:txBody>
          <a:bodyPr wrap="square" rtlCol="0">
            <a:spAutoFit/>
          </a:bodyPr>
          <a:lstStyle/>
          <a:p>
            <a:pPr algn="ctr"/>
            <a:r>
              <a:rPr lang="en-US" sz="2800" b="1" dirty="0" smtClean="0"/>
              <a:t>jungle</a:t>
            </a:r>
            <a:endParaRPr lang="el-GR" sz="2800" b="1" dirty="0"/>
          </a:p>
        </p:txBody>
      </p:sp>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40117" y="4215328"/>
            <a:ext cx="2514913" cy="1882508"/>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20045" y="4183402"/>
            <a:ext cx="2644844" cy="1979766"/>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5583" y="4131871"/>
            <a:ext cx="3103205" cy="2068803"/>
          </a:xfrm>
          <a:prstGeom prst="rect">
            <a:avLst/>
          </a:prstGeom>
        </p:spPr>
      </p:pic>
      <p:pic>
        <p:nvPicPr>
          <p:cNvPr id="25" name="Picture 2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41521" y="4284551"/>
            <a:ext cx="2734711" cy="1763441"/>
          </a:xfrm>
          <a:prstGeom prst="rect">
            <a:avLst/>
          </a:prstGeom>
        </p:spPr>
      </p:pic>
      <p:pic>
        <p:nvPicPr>
          <p:cNvPr id="26" name="Year 6 Landscap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9819384" y="229772"/>
            <a:ext cx="609600" cy="717452"/>
          </a:xfrm>
          <a:prstGeom prst="rect">
            <a:avLst/>
          </a:prstGeom>
          <a:solidFill>
            <a:srgbClr val="FFFF00"/>
          </a:solidFill>
        </p:spPr>
      </p:pic>
    </p:spTree>
    <p:extLst>
      <p:ext uri="{BB962C8B-B14F-4D97-AF65-F5344CB8AC3E}">
        <p14:creationId xmlns:p14="http://schemas.microsoft.com/office/powerpoint/2010/main" val="20926973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100" fill="hold"/>
                                        <p:tgtEl>
                                          <p:spTgt spid="26"/>
                                        </p:tgtEl>
                                      </p:cBhvr>
                                    </p:cmd>
                                  </p:childTnLst>
                                </p:cTn>
                              </p:par>
                            </p:childTnLst>
                          </p:cTn>
                        </p:par>
                      </p:childTnLst>
                    </p:cTn>
                  </p:par>
                </p:childTnLst>
              </p:cTn>
              <p:nextCondLst>
                <p:cond evt="onClick" delay="0">
                  <p:tgtEl>
                    <p:spTgt spid="26"/>
                  </p:tgtEl>
                </p:cond>
              </p:nextCondLst>
            </p:seq>
            <p:audio>
              <p:cMediaNode vol="80000">
                <p:cTn id="7" fill="hold" display="0">
                  <p:stCondLst>
                    <p:cond delay="indefinite"/>
                  </p:stCondLst>
                  <p:endCondLst>
                    <p:cond evt="onStopAudio" delay="0">
                      <p:tgtEl>
                        <p:sldTgt/>
                      </p:tgtEl>
                    </p:cond>
                  </p:endCondLst>
                </p:cTn>
                <p:tgtEl>
                  <p:spTgt spid="2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C081D-EEE1-4588-A466-7FDB0623573F}"/>
              </a:ext>
            </a:extLst>
          </p:cNvPr>
          <p:cNvSpPr>
            <a:spLocks noGrp="1"/>
          </p:cNvSpPr>
          <p:nvPr>
            <p:ph type="title"/>
          </p:nvPr>
        </p:nvSpPr>
        <p:spPr>
          <a:xfrm>
            <a:off x="1185573" y="173107"/>
            <a:ext cx="10306520" cy="1325563"/>
          </a:xfrm>
          <a:solidFill>
            <a:schemeClr val="bg1"/>
          </a:solidFill>
        </p:spPr>
        <p:txBody>
          <a:bodyPr>
            <a:normAutofit/>
          </a:bodyPr>
          <a:lstStyle/>
          <a:p>
            <a:pPr algn="ctr"/>
            <a:r>
              <a:rPr lang="en-US" sz="4000" b="1" dirty="0" smtClean="0">
                <a:solidFill>
                  <a:srgbClr val="FF0066"/>
                </a:solidFill>
              </a:rPr>
              <a:t>Now </a:t>
            </a:r>
            <a:r>
              <a:rPr lang="en-US" sz="4000" b="1" dirty="0">
                <a:solidFill>
                  <a:srgbClr val="FF0066"/>
                </a:solidFill>
                <a:effectLst>
                  <a:outerShdw blurRad="38100" dist="38100" dir="2700000" algn="tl">
                    <a:srgbClr val="000000">
                      <a:alpha val="43137"/>
                    </a:srgbClr>
                  </a:outerShdw>
                </a:effectLst>
              </a:rPr>
              <a:t>LET’S  </a:t>
            </a:r>
            <a:r>
              <a:rPr lang="en-US" sz="4000" b="1" dirty="0" smtClean="0">
                <a:solidFill>
                  <a:srgbClr val="FF0066"/>
                </a:solidFill>
                <a:effectLst>
                  <a:outerShdw blurRad="38100" dist="38100" dir="2700000" algn="tl">
                    <a:srgbClr val="000000">
                      <a:alpha val="43137"/>
                    </a:srgbClr>
                  </a:outerShdw>
                </a:effectLst>
              </a:rPr>
              <a:t>PLAY</a:t>
            </a:r>
            <a:r>
              <a:rPr lang="en-US" sz="4000" b="1" dirty="0">
                <a:solidFill>
                  <a:srgbClr val="FF0066"/>
                </a:solidFill>
                <a:effectLst>
                  <a:outerShdw blurRad="38100" dist="38100" dir="2700000" algn="tl">
                    <a:srgbClr val="000000">
                      <a:alpha val="43137"/>
                    </a:srgbClr>
                  </a:outerShdw>
                </a:effectLst>
              </a:rPr>
              <a:t>!</a:t>
            </a:r>
          </a:p>
        </p:txBody>
      </p:sp>
      <p:sp>
        <p:nvSpPr>
          <p:cNvPr id="3" name="Content Placeholder 2">
            <a:extLst>
              <a:ext uri="{FF2B5EF4-FFF2-40B4-BE49-F238E27FC236}">
                <a16:creationId xmlns:a16="http://schemas.microsoft.com/office/drawing/2014/main" id="{F5B14F11-E2F1-4399-B838-A71C70175A95}"/>
              </a:ext>
            </a:extLst>
          </p:cNvPr>
          <p:cNvSpPr>
            <a:spLocks noGrp="1"/>
          </p:cNvSpPr>
          <p:nvPr>
            <p:ph idx="1"/>
          </p:nvPr>
        </p:nvSpPr>
        <p:spPr>
          <a:xfrm>
            <a:off x="5165106" y="4237613"/>
            <a:ext cx="5696612" cy="2394428"/>
          </a:xfrm>
        </p:spPr>
        <p:txBody>
          <a:bodyPr>
            <a:normAutofit/>
          </a:bodyPr>
          <a:lstStyle/>
          <a:p>
            <a:pPr marL="0" indent="0">
              <a:buNone/>
            </a:pPr>
            <a:r>
              <a:rPr lang="en-US" sz="2800" dirty="0" smtClean="0">
                <a:solidFill>
                  <a:schemeClr val="tx1"/>
                </a:solidFill>
              </a:rPr>
              <a:t>Now play this matching game with more words:</a:t>
            </a:r>
          </a:p>
          <a:p>
            <a:pPr marL="0" indent="0">
              <a:buNone/>
            </a:pPr>
            <a:r>
              <a:rPr lang="en-US" sz="2800" dirty="0">
                <a:hlinkClick r:id="rId2"/>
              </a:rPr>
              <a:t>http://</a:t>
            </a:r>
            <a:r>
              <a:rPr lang="en-US" sz="2800" dirty="0" smtClean="0">
                <a:hlinkClick r:id="rId2"/>
              </a:rPr>
              <a:t>www.quia.com/jg/3115324.html</a:t>
            </a:r>
            <a:r>
              <a:rPr lang="en-US" sz="2800" dirty="0" smtClean="0"/>
              <a:t> </a:t>
            </a:r>
            <a:endParaRPr lang="en-US" sz="2800" dirty="0"/>
          </a:p>
        </p:txBody>
      </p:sp>
      <p:pic>
        <p:nvPicPr>
          <p:cNvPr id="6" name="Picture 5" descr="A picture containing room&#10;&#10;Description automatically generated">
            <a:extLst>
              <a:ext uri="{FF2B5EF4-FFF2-40B4-BE49-F238E27FC236}">
                <a16:creationId xmlns:a16="http://schemas.microsoft.com/office/drawing/2014/main" id="{D28FECDE-034E-4821-AA2D-205A9E34D944}"/>
              </a:ext>
            </a:extLst>
          </p:cNvPr>
          <p:cNvPicPr>
            <a:picLocks noChangeAspect="1"/>
          </p:cNvPicPr>
          <p:nvPr/>
        </p:nvPicPr>
        <p:blipFill rotWithShape="1">
          <a:blip r:embed="rId3" cstate="hqprint">
            <a:extLst>
              <a:ext uri="{28A0092B-C50C-407E-A947-70E740481C1C}">
                <a14:useLocalDpi xmlns:a14="http://schemas.microsoft.com/office/drawing/2010/main" val="0"/>
              </a:ext>
              <a:ext uri="{837473B0-CC2E-450A-ABE3-18F120FF3D39}">
                <a1611:picAttrSrcUrl xmlns="" xmlns:a1611="http://schemas.microsoft.com/office/drawing/2016/11/main" r:id="rId5"/>
              </a:ext>
            </a:extLst>
          </a:blip>
          <a:srcRect r="-1" b="3138"/>
          <a:stretch/>
        </p:blipFill>
        <p:spPr>
          <a:xfrm>
            <a:off x="391359" y="3236988"/>
            <a:ext cx="2119964" cy="2353502"/>
          </a:xfrm>
          <a:prstGeom prst="rect">
            <a:avLst/>
          </a:prstGeom>
        </p:spPr>
      </p:pic>
      <p:sp>
        <p:nvSpPr>
          <p:cNvPr id="8" name="Thought Bubble: Cloud 7">
            <a:extLst>
              <a:ext uri="{FF2B5EF4-FFF2-40B4-BE49-F238E27FC236}">
                <a16:creationId xmlns:a16="http://schemas.microsoft.com/office/drawing/2014/main" id="{46357641-BCB2-4E20-9110-19076FB95EBE}"/>
              </a:ext>
            </a:extLst>
          </p:cNvPr>
          <p:cNvSpPr/>
          <p:nvPr/>
        </p:nvSpPr>
        <p:spPr>
          <a:xfrm>
            <a:off x="2756879" y="2620387"/>
            <a:ext cx="2119964" cy="1617226"/>
          </a:xfrm>
          <a:prstGeom prst="cloudCallout">
            <a:avLst>
              <a:gd name="adj1" fmla="val -58884"/>
              <a:gd name="adj2" fmla="val 57788"/>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FF00"/>
                </a:solidFill>
                <a:effectLst>
                  <a:outerShdw blurRad="38100" dist="38100" dir="2700000" algn="tl">
                    <a:srgbClr val="000000">
                      <a:alpha val="43137"/>
                    </a:srgbClr>
                  </a:outerShdw>
                </a:effectLst>
              </a:rPr>
              <a:t>Have fun!!!</a:t>
            </a:r>
          </a:p>
        </p:txBody>
      </p:sp>
      <p:sp>
        <p:nvSpPr>
          <p:cNvPr id="19" name="Content Placeholder 2">
            <a:extLst>
              <a:ext uri="{FF2B5EF4-FFF2-40B4-BE49-F238E27FC236}">
                <a16:creationId xmlns:a16="http://schemas.microsoft.com/office/drawing/2014/main" id="{F5B14F11-E2F1-4399-B838-A71C70175A95}"/>
              </a:ext>
            </a:extLst>
          </p:cNvPr>
          <p:cNvSpPr txBox="1">
            <a:spLocks/>
          </p:cNvSpPr>
          <p:nvPr/>
        </p:nvSpPr>
        <p:spPr>
          <a:xfrm>
            <a:off x="5367956" y="1647420"/>
            <a:ext cx="5471529" cy="35631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200" dirty="0"/>
          </a:p>
        </p:txBody>
      </p:sp>
      <p:sp>
        <p:nvSpPr>
          <p:cNvPr id="4" name="Rectangle 3"/>
          <p:cNvSpPr/>
          <p:nvPr/>
        </p:nvSpPr>
        <p:spPr>
          <a:xfrm>
            <a:off x="5142873" y="1663127"/>
            <a:ext cx="6795907" cy="2246769"/>
          </a:xfrm>
          <a:prstGeom prst="rect">
            <a:avLst/>
          </a:prstGeom>
        </p:spPr>
        <p:txBody>
          <a:bodyPr wrap="square">
            <a:spAutoFit/>
          </a:bodyPr>
          <a:lstStyle/>
          <a:p>
            <a:r>
              <a:rPr lang="en-US" sz="2800" dirty="0" smtClean="0"/>
              <a:t>Let’s play a memory game!</a:t>
            </a:r>
          </a:p>
          <a:p>
            <a:endParaRPr lang="en-US" sz="2800" dirty="0" smtClean="0"/>
          </a:p>
          <a:p>
            <a:r>
              <a:rPr lang="en-US" sz="2800" dirty="0" smtClean="0">
                <a:hlinkClick r:id="rId6"/>
              </a:rPr>
              <a:t>https</a:t>
            </a:r>
            <a:r>
              <a:rPr lang="en-US" sz="2800" dirty="0">
                <a:hlinkClick r:id="rId6"/>
              </a:rPr>
              <a:t>://www.eslgamesplus.com/nature-vocabulary-memory-game-for-esl-practice</a:t>
            </a:r>
            <a:r>
              <a:rPr lang="en-US" sz="2800" dirty="0" smtClean="0">
                <a:hlinkClick r:id="rId6"/>
              </a:rPr>
              <a:t>/</a:t>
            </a:r>
            <a:r>
              <a:rPr lang="en-US" sz="2800" dirty="0" smtClean="0"/>
              <a:t> </a:t>
            </a:r>
            <a:endParaRPr lang="el-GR" sz="2800" dirty="0"/>
          </a:p>
        </p:txBody>
      </p:sp>
    </p:spTree>
    <p:extLst>
      <p:ext uri="{BB962C8B-B14F-4D97-AF65-F5344CB8AC3E}">
        <p14:creationId xmlns:p14="http://schemas.microsoft.com/office/powerpoint/2010/main" val="2081062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41703" t="16460" r="25694" b="14314"/>
          <a:stretch/>
        </p:blipFill>
        <p:spPr>
          <a:xfrm>
            <a:off x="7335411" y="1259580"/>
            <a:ext cx="4188670" cy="5263509"/>
          </a:xfrm>
          <a:prstGeom prst="rect">
            <a:avLst/>
          </a:prstGeom>
        </p:spPr>
      </p:pic>
      <p:pic>
        <p:nvPicPr>
          <p:cNvPr id="5" name="Picture 4"/>
          <p:cNvPicPr>
            <a:picLocks noChangeAspect="1"/>
          </p:cNvPicPr>
          <p:nvPr/>
        </p:nvPicPr>
        <p:blipFill>
          <a:blip r:embed="rId3"/>
          <a:stretch>
            <a:fillRect/>
          </a:stretch>
        </p:blipFill>
        <p:spPr>
          <a:xfrm>
            <a:off x="4656407" y="2221004"/>
            <a:ext cx="2141479" cy="3110650"/>
          </a:xfrm>
          <a:prstGeom prst="rect">
            <a:avLst/>
          </a:prstGeom>
        </p:spPr>
      </p:pic>
      <p:sp>
        <p:nvSpPr>
          <p:cNvPr id="7" name="Pentagon 6"/>
          <p:cNvSpPr/>
          <p:nvPr/>
        </p:nvSpPr>
        <p:spPr>
          <a:xfrm>
            <a:off x="182880" y="2675109"/>
            <a:ext cx="4375053" cy="220244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Minas is reading a story about a man who travelled around the world in 80 days.</a:t>
            </a:r>
            <a:endParaRPr lang="el-GR" sz="2400" b="1" dirty="0">
              <a:solidFill>
                <a:schemeClr val="tx1"/>
              </a:solidFill>
            </a:endParaRPr>
          </a:p>
        </p:txBody>
      </p:sp>
      <p:sp>
        <p:nvSpPr>
          <p:cNvPr id="8" name="TextBox 7"/>
          <p:cNvSpPr txBox="1"/>
          <p:nvPr/>
        </p:nvSpPr>
        <p:spPr>
          <a:xfrm>
            <a:off x="7104186" y="478739"/>
            <a:ext cx="5087814" cy="523220"/>
          </a:xfrm>
          <a:prstGeom prst="rect">
            <a:avLst/>
          </a:prstGeom>
          <a:noFill/>
        </p:spPr>
        <p:txBody>
          <a:bodyPr wrap="square" rtlCol="0">
            <a:spAutoFit/>
          </a:bodyPr>
          <a:lstStyle/>
          <a:p>
            <a:r>
              <a:rPr lang="en-US" sz="2800" b="1" dirty="0" smtClean="0"/>
              <a:t>But Jamie has other plans……</a:t>
            </a:r>
            <a:endParaRPr lang="el-GR" sz="2800" b="1" dirty="0"/>
          </a:p>
        </p:txBody>
      </p:sp>
    </p:spTree>
    <p:extLst>
      <p:ext uri="{BB962C8B-B14F-4D97-AF65-F5344CB8AC3E}">
        <p14:creationId xmlns:p14="http://schemas.microsoft.com/office/powerpoint/2010/main" val="8991170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26719"/>
            <a:ext cx="8596668" cy="1556825"/>
          </a:xfrm>
          <a:gradFill>
            <a:gsLst>
              <a:gs pos="0">
                <a:srgbClr val="FFFF00"/>
              </a:gs>
              <a:gs pos="74000">
                <a:srgbClr val="00FFFF"/>
              </a:gs>
              <a:gs pos="83000">
                <a:schemeClr val="accent1">
                  <a:lumMod val="45000"/>
                  <a:lumOff val="55000"/>
                </a:schemeClr>
              </a:gs>
              <a:gs pos="100000">
                <a:srgbClr val="D11CE4"/>
              </a:gs>
            </a:gsLst>
            <a:lin ang="5400000" scaled="1"/>
          </a:gradFill>
        </p:spPr>
        <p:txBody>
          <a:bodyPr>
            <a:normAutofit/>
          </a:bodyPr>
          <a:lstStyle/>
          <a:p>
            <a:r>
              <a:rPr lang="en-US" dirty="0" smtClean="0">
                <a:solidFill>
                  <a:schemeClr val="tx1"/>
                </a:solidFill>
              </a:rPr>
              <a:t>Minas and Jamie, decided to travel around the world in 80 minutes!</a:t>
            </a:r>
            <a:endParaRPr lang="el-GR" dirty="0">
              <a:solidFill>
                <a:schemeClr val="tx1"/>
              </a:solidFill>
            </a:endParaRPr>
          </a:p>
        </p:txBody>
      </p:sp>
      <p:sp>
        <p:nvSpPr>
          <p:cNvPr id="4" name="Title 1"/>
          <p:cNvSpPr>
            <a:spLocks noGrp="1"/>
          </p:cNvSpPr>
          <p:nvPr>
            <p:ph idx="1"/>
          </p:nvPr>
        </p:nvSpPr>
        <p:spPr>
          <a:gradFill>
            <a:gsLst>
              <a:gs pos="0">
                <a:srgbClr val="FFFF00"/>
              </a:gs>
              <a:gs pos="74000">
                <a:srgbClr val="00FFFF"/>
              </a:gs>
              <a:gs pos="83000">
                <a:schemeClr val="accent1">
                  <a:lumMod val="45000"/>
                  <a:lumOff val="55000"/>
                </a:schemeClr>
              </a:gs>
              <a:gs pos="100000">
                <a:srgbClr val="D11CE4"/>
              </a:gs>
            </a:gsLst>
            <a:lin ang="5400000" scaled="1"/>
          </a:gradFill>
        </p:spPr>
        <p:txBody>
          <a:bodyPr>
            <a:normAutofit/>
          </a:bodyPr>
          <a:lstStyle/>
          <a:p>
            <a:pPr marL="0" indent="0">
              <a:buNone/>
            </a:pPr>
            <a:r>
              <a:rPr lang="en-US" sz="4400" dirty="0" smtClean="0">
                <a:solidFill>
                  <a:schemeClr val="tx1"/>
                </a:solidFill>
              </a:rPr>
              <a:t/>
            </a:r>
            <a:br>
              <a:rPr lang="en-US" sz="4400" dirty="0" smtClean="0">
                <a:solidFill>
                  <a:schemeClr val="tx1"/>
                </a:solidFill>
              </a:rPr>
            </a:br>
            <a:r>
              <a:rPr lang="en-US" sz="4400" dirty="0" smtClean="0">
                <a:solidFill>
                  <a:schemeClr val="tx1"/>
                </a:solidFill>
              </a:rPr>
              <a:t>Let’s find out about Minas’ and Jamie’s trip.</a:t>
            </a:r>
            <a:endParaRPr lang="el-GR" sz="4400" dirty="0">
              <a:solidFill>
                <a:schemeClr val="tx1"/>
              </a:solidFill>
            </a:endParaRPr>
          </a:p>
        </p:txBody>
      </p:sp>
    </p:spTree>
    <p:extLst>
      <p:ext uri="{BB962C8B-B14F-4D97-AF65-F5344CB8AC3E}">
        <p14:creationId xmlns:p14="http://schemas.microsoft.com/office/powerpoint/2010/main" val="35116384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7625" y="1603716"/>
            <a:ext cx="6597747" cy="4893647"/>
          </a:xfrm>
          <a:prstGeom prst="rect">
            <a:avLst/>
          </a:prstGeom>
          <a:noFill/>
        </p:spPr>
        <p:txBody>
          <a:bodyPr wrap="square" rtlCol="0">
            <a:spAutoFit/>
          </a:bodyPr>
          <a:lstStyle/>
          <a:p>
            <a:r>
              <a:rPr lang="en-US" sz="2400" dirty="0" smtClean="0"/>
              <a:t>Minas and Jamie first went to India. The Magic Box took them to a jungle in India. They saw huge trees, big and small rivers, beautiful waterfalls and many wild animals. They also saw big caves but they were very scared to go inside. Guess what! They went through the jungle on elephants.</a:t>
            </a:r>
          </a:p>
          <a:p>
            <a:endParaRPr lang="en-US" sz="2400" dirty="0" smtClean="0"/>
          </a:p>
          <a:p>
            <a:r>
              <a:rPr lang="en-US" sz="2400" dirty="0" smtClean="0"/>
              <a:t>Click on the following link and find 5 animals that Minas and Jamie saw in the Indian Jungle. Write them in your exercise book.</a:t>
            </a:r>
          </a:p>
          <a:p>
            <a:r>
              <a:rPr lang="en-US" sz="2400" dirty="0">
                <a:solidFill>
                  <a:srgbClr val="002060"/>
                </a:solidFill>
                <a:hlinkClick r:id="rId2"/>
              </a:rPr>
              <a:t>https://greenglobaltravel.com/indian-animals-indian-wildlife-species</a:t>
            </a:r>
            <a:r>
              <a:rPr lang="en-US" sz="2400" dirty="0" smtClean="0">
                <a:solidFill>
                  <a:srgbClr val="002060"/>
                </a:solidFill>
                <a:hlinkClick r:id="rId2"/>
              </a:rPr>
              <a:t>/</a:t>
            </a:r>
            <a:r>
              <a:rPr lang="en-US" sz="2400" dirty="0" smtClean="0">
                <a:solidFill>
                  <a:srgbClr val="002060"/>
                </a:solidFill>
              </a:rPr>
              <a:t>  </a:t>
            </a:r>
            <a:endParaRPr lang="el-GR" sz="2400" dirty="0"/>
          </a:p>
        </p:txBody>
      </p:sp>
      <p:sp>
        <p:nvSpPr>
          <p:cNvPr id="3" name="TextBox 2"/>
          <p:cNvSpPr txBox="1"/>
          <p:nvPr/>
        </p:nvSpPr>
        <p:spPr>
          <a:xfrm>
            <a:off x="337625" y="629734"/>
            <a:ext cx="2686929" cy="584775"/>
          </a:xfrm>
          <a:prstGeom prst="rect">
            <a:avLst/>
          </a:prstGeom>
          <a:noFill/>
        </p:spPr>
        <p:txBody>
          <a:bodyPr wrap="square" rtlCol="0">
            <a:spAutoFit/>
          </a:bodyPr>
          <a:lstStyle/>
          <a:p>
            <a:r>
              <a:rPr lang="en-US" sz="3200" b="1" u="sng" dirty="0" smtClean="0"/>
              <a:t>India</a:t>
            </a:r>
            <a:endParaRPr lang="el-GR" sz="3200" b="1" u="sng"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9193" y="578151"/>
            <a:ext cx="4107985" cy="3074983"/>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9193" y="3803761"/>
            <a:ext cx="4198972" cy="2784810"/>
          </a:xfrm>
          <a:prstGeom prst="rect">
            <a:avLst/>
          </a:prstGeom>
        </p:spPr>
      </p:pic>
    </p:spTree>
    <p:extLst>
      <p:ext uri="{BB962C8B-B14F-4D97-AF65-F5344CB8AC3E}">
        <p14:creationId xmlns:p14="http://schemas.microsoft.com/office/powerpoint/2010/main" val="39041268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7625" y="1533378"/>
            <a:ext cx="6597747" cy="4893647"/>
          </a:xfrm>
          <a:prstGeom prst="rect">
            <a:avLst/>
          </a:prstGeom>
          <a:noFill/>
        </p:spPr>
        <p:txBody>
          <a:bodyPr wrap="square" rtlCol="0">
            <a:spAutoFit/>
          </a:bodyPr>
          <a:lstStyle/>
          <a:p>
            <a:r>
              <a:rPr lang="en-US" sz="2400" dirty="0" smtClean="0"/>
              <a:t>Their second stop was Mexico. Jamie remembered the </a:t>
            </a:r>
            <a:r>
              <a:rPr lang="en-US" sz="2400" dirty="0" err="1" smtClean="0"/>
              <a:t>Escamoles</a:t>
            </a:r>
            <a:r>
              <a:rPr lang="en-US" sz="2400" dirty="0" smtClean="0"/>
              <a:t> that he tried last year. This year they also tried Fajitas and Tacos. They also saw a mountain with a volcano in Mexico. It was really scary because there was smoke coming out of it.</a:t>
            </a:r>
          </a:p>
          <a:p>
            <a:endParaRPr lang="en-US" sz="2400" dirty="0" smtClean="0"/>
          </a:p>
          <a:p>
            <a:r>
              <a:rPr lang="en-US" sz="2400" dirty="0" smtClean="0"/>
              <a:t>Click on the following link, watch the video and find 5 countries with the most dangerous volcanoes. Write them in your exercise book.</a:t>
            </a:r>
          </a:p>
          <a:p>
            <a:endParaRPr lang="en-US" sz="2400" dirty="0" smtClean="0"/>
          </a:p>
          <a:p>
            <a:r>
              <a:rPr lang="en-US" sz="2400" dirty="0">
                <a:hlinkClick r:id="rId2"/>
              </a:rPr>
              <a:t>https://</a:t>
            </a:r>
            <a:r>
              <a:rPr lang="en-US" sz="2400" dirty="0" smtClean="0">
                <a:hlinkClick r:id="rId2"/>
              </a:rPr>
              <a:t>www.youtube.com/watch?v=uObhNE-YPa4</a:t>
            </a:r>
            <a:r>
              <a:rPr lang="en-US" sz="2400" dirty="0" smtClean="0"/>
              <a:t> </a:t>
            </a:r>
          </a:p>
        </p:txBody>
      </p:sp>
      <p:sp>
        <p:nvSpPr>
          <p:cNvPr id="3" name="TextBox 2"/>
          <p:cNvSpPr txBox="1"/>
          <p:nvPr/>
        </p:nvSpPr>
        <p:spPr>
          <a:xfrm>
            <a:off x="337625" y="540639"/>
            <a:ext cx="2686929" cy="584775"/>
          </a:xfrm>
          <a:prstGeom prst="rect">
            <a:avLst/>
          </a:prstGeom>
          <a:noFill/>
        </p:spPr>
        <p:txBody>
          <a:bodyPr wrap="square" rtlCol="0">
            <a:spAutoFit/>
          </a:bodyPr>
          <a:lstStyle/>
          <a:p>
            <a:r>
              <a:rPr lang="en-US" sz="3200" b="1" u="sng" dirty="0" smtClean="0"/>
              <a:t>Mexico</a:t>
            </a:r>
            <a:endParaRPr lang="el-GR" sz="3200" b="1" u="sng" dirty="0"/>
          </a:p>
        </p:txBody>
      </p:sp>
      <p:pic>
        <p:nvPicPr>
          <p:cNvPr id="7" name="Picture 6"/>
          <p:cNvPicPr>
            <a:picLocks noChangeAspect="1"/>
          </p:cNvPicPr>
          <p:nvPr/>
        </p:nvPicPr>
        <p:blipFill rotWithShape="1">
          <a:blip r:embed="rId3"/>
          <a:srcRect l="4121" t="32933" r="36846" b="8221"/>
          <a:stretch/>
        </p:blipFill>
        <p:spPr>
          <a:xfrm>
            <a:off x="6921304" y="436099"/>
            <a:ext cx="5120641" cy="2869810"/>
          </a:xfrm>
          <a:prstGeom prst="rect">
            <a:avLst/>
          </a:prstGeom>
        </p:spPr>
      </p:pic>
      <p:pic>
        <p:nvPicPr>
          <p:cNvPr id="8" name="Picture 7"/>
          <p:cNvPicPr>
            <a:picLocks noChangeAspect="1"/>
          </p:cNvPicPr>
          <p:nvPr/>
        </p:nvPicPr>
        <p:blipFill rotWithShape="1">
          <a:blip r:embed="rId4"/>
          <a:srcRect l="5621" t="34471" r="35481" b="12644"/>
          <a:stretch/>
        </p:blipFill>
        <p:spPr>
          <a:xfrm>
            <a:off x="6935370" y="3781093"/>
            <a:ext cx="5106575" cy="2577947"/>
          </a:xfrm>
          <a:prstGeom prst="rect">
            <a:avLst/>
          </a:prstGeom>
        </p:spPr>
      </p:pic>
    </p:spTree>
    <p:extLst>
      <p:ext uri="{BB962C8B-B14F-4D97-AF65-F5344CB8AC3E}">
        <p14:creationId xmlns:p14="http://schemas.microsoft.com/office/powerpoint/2010/main" val="2981087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7625" y="1041009"/>
            <a:ext cx="6597747" cy="5632311"/>
          </a:xfrm>
          <a:prstGeom prst="rect">
            <a:avLst/>
          </a:prstGeom>
          <a:noFill/>
        </p:spPr>
        <p:txBody>
          <a:bodyPr wrap="square" rtlCol="0">
            <a:spAutoFit/>
          </a:bodyPr>
          <a:lstStyle/>
          <a:p>
            <a:r>
              <a:rPr lang="en-US" sz="2400" dirty="0" smtClean="0"/>
              <a:t>Their next stop was Australia. Australia is a very big country. It is</a:t>
            </a:r>
            <a:r>
              <a:rPr lang="el-GR" sz="2400" dirty="0" smtClean="0"/>
              <a:t> </a:t>
            </a:r>
            <a:r>
              <a:rPr lang="en-US" sz="2400" dirty="0" smtClean="0"/>
              <a:t>also an island. It is  between the Indian and the Pacific oceans. Minas and Jamie wanted to see so many things in Australia. They wanted to see the kangaroos, the big deserts, the valleys with the farms, the cities with the skyscrapers, the beaches with the big waves, the famous bridge in Sydney …But…</a:t>
            </a:r>
          </a:p>
          <a:p>
            <a:endParaRPr lang="en-US" sz="2400" dirty="0" smtClean="0"/>
          </a:p>
          <a:p>
            <a:endParaRPr lang="en-US" sz="2400" dirty="0" smtClean="0"/>
          </a:p>
          <a:p>
            <a:r>
              <a:rPr lang="en-US" sz="2400" dirty="0" smtClean="0"/>
              <a:t>Click on the following link and find </a:t>
            </a:r>
            <a:r>
              <a:rPr lang="en-US" sz="2400" dirty="0"/>
              <a:t>3</a:t>
            </a:r>
            <a:r>
              <a:rPr lang="en-US" sz="2400" dirty="0" smtClean="0"/>
              <a:t> big cities in Australia. Write them in your exercise book.</a:t>
            </a:r>
            <a:endParaRPr lang="en-US" sz="2400" dirty="0" smtClean="0">
              <a:hlinkClick r:id="rId2"/>
            </a:endParaRPr>
          </a:p>
          <a:p>
            <a:r>
              <a:rPr lang="en-US" sz="2400" dirty="0" smtClean="0">
                <a:hlinkClick r:id="rId2"/>
              </a:rPr>
              <a:t>https</a:t>
            </a:r>
            <a:r>
              <a:rPr lang="en-US" sz="2400" dirty="0">
                <a:hlinkClick r:id="rId2"/>
              </a:rPr>
              <a:t>://</a:t>
            </a:r>
            <a:r>
              <a:rPr lang="en-US" sz="2400" dirty="0" smtClean="0">
                <a:hlinkClick r:id="rId2"/>
              </a:rPr>
              <a:t>www.kids-world-travel-guide.com/australia-facts.html</a:t>
            </a:r>
            <a:r>
              <a:rPr lang="en-US" sz="2400" dirty="0" smtClean="0"/>
              <a:t> </a:t>
            </a:r>
          </a:p>
        </p:txBody>
      </p:sp>
      <p:sp>
        <p:nvSpPr>
          <p:cNvPr id="3" name="TextBox 2"/>
          <p:cNvSpPr txBox="1"/>
          <p:nvPr/>
        </p:nvSpPr>
        <p:spPr>
          <a:xfrm>
            <a:off x="337625" y="298157"/>
            <a:ext cx="2686929" cy="584775"/>
          </a:xfrm>
          <a:prstGeom prst="rect">
            <a:avLst/>
          </a:prstGeom>
          <a:noFill/>
        </p:spPr>
        <p:txBody>
          <a:bodyPr wrap="square" rtlCol="0">
            <a:spAutoFit/>
          </a:bodyPr>
          <a:lstStyle/>
          <a:p>
            <a:r>
              <a:rPr lang="en-US" sz="3200" b="1" u="sng" dirty="0" smtClean="0"/>
              <a:t>Australia</a:t>
            </a:r>
            <a:endParaRPr lang="el-GR" sz="3200" b="1" u="sng"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1880" y="4130666"/>
            <a:ext cx="3833845" cy="2542654"/>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4683" y="2169161"/>
            <a:ext cx="3737317" cy="2126118"/>
          </a:xfrm>
          <a:prstGeom prst="rect">
            <a:avLst/>
          </a:prstGeom>
        </p:spPr>
      </p:pic>
      <p:sp>
        <p:nvSpPr>
          <p:cNvPr id="13" name="TextBox 12"/>
          <p:cNvSpPr txBox="1"/>
          <p:nvPr/>
        </p:nvSpPr>
        <p:spPr>
          <a:xfrm>
            <a:off x="442128" y="4431112"/>
            <a:ext cx="5666348" cy="461665"/>
          </a:xfrm>
          <a:prstGeom prst="rect">
            <a:avLst/>
          </a:prstGeom>
          <a:gradFill>
            <a:gsLst>
              <a:gs pos="0">
                <a:srgbClr val="FFFF00"/>
              </a:gs>
              <a:gs pos="74000">
                <a:srgbClr val="00FFFF"/>
              </a:gs>
              <a:gs pos="83000">
                <a:schemeClr val="accent1">
                  <a:lumMod val="45000"/>
                  <a:lumOff val="55000"/>
                </a:schemeClr>
              </a:gs>
              <a:gs pos="100000">
                <a:srgbClr val="00B050"/>
              </a:gs>
            </a:gsLst>
            <a:lin ang="5400000" scaled="1"/>
          </a:gradFill>
        </p:spPr>
        <p:txBody>
          <a:bodyPr wrap="square" rtlCol="0">
            <a:spAutoFit/>
          </a:bodyPr>
          <a:lstStyle/>
          <a:p>
            <a:r>
              <a:rPr lang="en-US" sz="2400" dirty="0" smtClean="0">
                <a:solidFill>
                  <a:srgbClr val="D11CE4"/>
                </a:solidFill>
              </a:rPr>
              <a:t>What do you think happened?</a:t>
            </a:r>
            <a:endParaRPr lang="el-GR" sz="2400" dirty="0">
              <a:solidFill>
                <a:srgbClr val="D11CE4"/>
              </a:solidFill>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91875" y="101209"/>
            <a:ext cx="3231466" cy="2418875"/>
          </a:xfrm>
          <a:prstGeom prst="rect">
            <a:avLst/>
          </a:prstGeom>
        </p:spPr>
      </p:pic>
    </p:spTree>
    <p:extLst>
      <p:ext uri="{BB962C8B-B14F-4D97-AF65-F5344CB8AC3E}">
        <p14:creationId xmlns:p14="http://schemas.microsoft.com/office/powerpoint/2010/main" val="28983525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TM02900688[[fn=Facet]]</Template>
  <TotalTime>4553</TotalTime>
  <Words>602</Words>
  <Application>Microsoft Office PowerPoint</Application>
  <PresentationFormat>Widescreen</PresentationFormat>
  <Paragraphs>82</Paragraphs>
  <Slides>16</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Comic Sans MS</vt:lpstr>
      <vt:lpstr>Times New Roman</vt:lpstr>
      <vt:lpstr>Trebuchet MS</vt:lpstr>
      <vt:lpstr>Wingdings</vt:lpstr>
      <vt:lpstr>Wingdings 3</vt:lpstr>
      <vt:lpstr>Facet</vt:lpstr>
      <vt:lpstr>PowerPoint Presentation</vt:lpstr>
      <vt:lpstr> Let’s remember these:  </vt:lpstr>
      <vt:lpstr> And some new words. Listen and repeat.  </vt:lpstr>
      <vt:lpstr>Now LET’S  PLAY!</vt:lpstr>
      <vt:lpstr>PowerPoint Presentation</vt:lpstr>
      <vt:lpstr>Minas and Jamie, decided to travel around the world in 80 minutes!</vt:lpstr>
      <vt:lpstr>PowerPoint Presentation</vt:lpstr>
      <vt:lpstr>PowerPoint Presentation</vt:lpstr>
      <vt:lpstr>PowerPoint Presentation</vt:lpstr>
      <vt:lpstr>But…</vt:lpstr>
      <vt:lpstr> Where did Jamie and Minas see the following? Write the words next to the right country. Write them in your exercise book.  </vt:lpstr>
      <vt:lpstr>Let’s check your memory:</vt:lpstr>
      <vt:lpstr>It’s your turn to travel around the world!</vt:lpstr>
      <vt:lpstr>PowerPoint Presentation</vt:lpstr>
      <vt:lpstr>PowerPoint Presentation</vt:lpstr>
      <vt:lpstr>Images courtesy of: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THIS LESSON I WILL…</dc:title>
  <dc:creator>Dia Germanou</dc:creator>
  <cp:lastModifiedBy>user</cp:lastModifiedBy>
  <cp:revision>80</cp:revision>
  <dcterms:created xsi:type="dcterms:W3CDTF">2020-03-18T14:28:09Z</dcterms:created>
  <dcterms:modified xsi:type="dcterms:W3CDTF">2020-04-05T17:37:51Z</dcterms:modified>
</cp:coreProperties>
</file>