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7" r:id="rId18"/>
    <p:sldId id="272" r:id="rId19"/>
    <p:sldId id="274" r:id="rId20"/>
    <p:sldId id="275" r:id="rId21"/>
    <p:sldId id="277" r:id="rId22"/>
    <p:sldId id="278" r:id="rId23"/>
    <p:sldId id="279" r:id="rId24"/>
    <p:sldId id="281" r:id="rId25"/>
    <p:sldId id="282" r:id="rId26"/>
    <p:sldId id="283" r:id="rId27"/>
    <p:sldId id="285" r:id="rId28"/>
    <p:sldId id="286" r:id="rId29"/>
    <p:sldId id="287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300" r:id="rId38"/>
    <p:sldId id="298" r:id="rId39"/>
    <p:sldId id="299" r:id="rId40"/>
    <p:sldId id="27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9999"/>
    <a:srgbClr val="990000"/>
    <a:srgbClr val="666699"/>
    <a:srgbClr val="FF66CC"/>
    <a:srgbClr val="99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learnenglishkids.britishcouncil.org/word-games/school-subjects" TargetMode="External"/><Relationship Id="rId2" Type="http://schemas.openxmlformats.org/officeDocument/2006/relationships/hyperlink" Target="https://www.quia.com/pop/746401.html?AP_rand=454489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slgamesplus.com/school-vocabulary-game-practice-school-supplies-subjects-school-tools-and-actions/" TargetMode="External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360490/school-subject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ordwall.net/resource/1434961/routines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a.com/quiz/7699969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clipar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5</a:t>
            </a:r>
            <a:endParaRPr lang="el-GR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472737" y="5800725"/>
            <a:ext cx="1400175" cy="88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6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Art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Painter Color Palette With Brush Cartoon Clip Ar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06" y="2557463"/>
            <a:ext cx="335138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3268" y="5102692"/>
            <a:ext cx="1426588" cy="938865"/>
          </a:xfrm>
          <a:prstGeom prst="rect">
            <a:avLst/>
          </a:prstGeom>
        </p:spPr>
      </p:pic>
      <p:pic>
        <p:nvPicPr>
          <p:cNvPr id="4" name="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47267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Music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ountry music music clipart free image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8981" y="5174129"/>
            <a:ext cx="1426588" cy="938865"/>
          </a:xfrm>
          <a:prstGeom prst="rect">
            <a:avLst/>
          </a:prstGeom>
        </p:spPr>
      </p:pic>
      <p:pic>
        <p:nvPicPr>
          <p:cNvPr id="4" name="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8028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Physical Education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Pe physical education clipart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86" y="2557463"/>
            <a:ext cx="411682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4706" y="5145555"/>
            <a:ext cx="1426588" cy="938865"/>
          </a:xfrm>
          <a:prstGeom prst="rect">
            <a:avLst/>
          </a:prstGeom>
        </p:spPr>
      </p:pic>
      <p:pic>
        <p:nvPicPr>
          <p:cNvPr id="6" name="Physical edu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8947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Design and technology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Gouge Clip Ar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28" y="3028555"/>
            <a:ext cx="2422611" cy="23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acksaw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39" y="2743200"/>
            <a:ext cx="3543980" cy="7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lue 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95" y="3801660"/>
            <a:ext cx="1513616" cy="22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 Photo Fram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75" y="2743200"/>
            <a:ext cx="2361037" cy="23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0118" y="5133221"/>
            <a:ext cx="1426588" cy="938865"/>
          </a:xfrm>
          <a:prstGeom prst="rect">
            <a:avLst/>
          </a:prstGeom>
        </p:spPr>
      </p:pic>
      <p:pic>
        <p:nvPicPr>
          <p:cNvPr id="4" name="Design and 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78093" y="1386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8220" y="4779223"/>
            <a:ext cx="8175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hlinkClick r:id="rId2"/>
              </a:rPr>
              <a:t>https://www.quia.com/pop/746401.html?AP_rand=45448991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4" descr="English teacher clipart fre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13" y="1195454"/>
            <a:ext cx="2258707" cy="35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979572" y="669701"/>
            <a:ext cx="6104586" cy="1803043"/>
          </a:xfrm>
          <a:prstGeom prst="wedgeRoundRectCallout">
            <a:avLst>
              <a:gd name="adj1" fmla="val -66643"/>
              <a:gd name="adj2" fmla="val 476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Play these games and check </a:t>
            </a:r>
            <a:r>
              <a:rPr lang="en-US" sz="4000" dirty="0">
                <a:latin typeface="Comic Sans MS" panose="030F0702030302020204" pitchFamily="66" charset="0"/>
              </a:rPr>
              <a:t>if you learnt all the school subjects!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418" y="5201103"/>
            <a:ext cx="1426588" cy="938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8220" y="2848258"/>
            <a:ext cx="7696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hlinkClick r:id="rId6"/>
              </a:rPr>
              <a:t>https://www.eslgamesplus.com/school-vocabulary-game-practice-school-supplies-subjects-school-tools-and-actions</a:t>
            </a:r>
            <a:r>
              <a:rPr lang="en-US" sz="2000" dirty="0" smtClean="0">
                <a:latin typeface="Comic Sans MS" panose="030F0702030302020204" pitchFamily="66" charset="0"/>
                <a:hlinkClick r:id="rId6"/>
              </a:rPr>
              <a:t>/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8220" y="3828974"/>
            <a:ext cx="64083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hlinkClick r:id="rId7"/>
              </a:rPr>
              <a:t>https://</a:t>
            </a:r>
            <a:r>
              <a:rPr lang="en-US" sz="2000" dirty="0" smtClean="0">
                <a:latin typeface="Comic Sans MS" panose="030F0702030302020204" pitchFamily="66" charset="0"/>
                <a:hlinkClick r:id="rId7"/>
              </a:rPr>
              <a:t>learnenglishkids.britishcouncil.org/word-games/school-subjects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9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lish teacher clipart fre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19" y="1045328"/>
            <a:ext cx="2258707" cy="35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300766" y="1223493"/>
            <a:ext cx="5975797" cy="1506828"/>
          </a:xfrm>
          <a:prstGeom prst="wedgeRoundRectCallout">
            <a:avLst>
              <a:gd name="adj1" fmla="val 70709"/>
              <a:gd name="adj2" fmla="val 52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Now, try to find the school subjects in this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word search</a:t>
            </a:r>
            <a:r>
              <a:rPr lang="en-US" sz="3200" dirty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Good luck children!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4012" y="4854193"/>
            <a:ext cx="9913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https://wordwall.net/resource/1360490/school-subjects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251" y="515999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0813"/>
              </p:ext>
            </p:extLst>
          </p:nvPr>
        </p:nvGraphicFramePr>
        <p:xfrm>
          <a:off x="912255" y="1823366"/>
          <a:ext cx="1047052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4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MONDAY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TUESDAY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WEDNESDAY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THURSDAY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FRIDAY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MATHS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MATHS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MATHS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ART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DESIGN</a:t>
                      </a:r>
                      <a:r>
                        <a:rPr lang="en-US" baseline="0" dirty="0">
                          <a:latin typeface="Comic Sans MS" panose="030F0702030302020204" pitchFamily="66" charset="0"/>
                        </a:rPr>
                        <a:t> AND TECHNOLOGY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MUSIC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PHYSICAL EDUCATION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ART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DESIGN AND TECHNOLOGY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MATHS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GREEK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MATHS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MATHS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ENGLISH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SCIENCE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ENVIRONMENTAL</a:t>
                      </a:r>
                      <a:r>
                        <a:rPr lang="en-US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EDUCATION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GEOGRAPHY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PHYSICAL EDUCATION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RELIGIOUS EDUCATION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SCIENCE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ENGLISH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RELIGIOUS</a:t>
                      </a:r>
                      <a:r>
                        <a:rPr lang="en-US" baseline="0" dirty="0">
                          <a:latin typeface="Comic Sans MS" panose="030F0702030302020204" pitchFamily="66" charset="0"/>
                        </a:rPr>
                        <a:t> EDUCATION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HISTORY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GEOGRAPHY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PHYSICAL EDUCATION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HISTORY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MUSIC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3172495" y="668460"/>
            <a:ext cx="6130343" cy="1017465"/>
          </a:xfrm>
          <a:prstGeom prst="wedgeRoundRectCallout">
            <a:avLst>
              <a:gd name="adj1" fmla="val 53327"/>
              <a:gd name="adj2" fmla="val 228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Take a look at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Minas’ timetable!</a:t>
            </a:r>
            <a:endParaRPr lang="el-G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8" y="668460"/>
            <a:ext cx="1160433" cy="1154906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343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2" y="1661692"/>
            <a:ext cx="2732178" cy="430078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765182" y="1146219"/>
            <a:ext cx="6116178" cy="3386591"/>
          </a:xfrm>
          <a:prstGeom prst="wedgeRoundRectCallout">
            <a:avLst>
              <a:gd name="adj1" fmla="val -66569"/>
              <a:gd name="adj2" fmla="val 11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We use: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Once</a:t>
            </a:r>
            <a:r>
              <a:rPr lang="en-US" sz="2800" dirty="0" smtClean="0">
                <a:latin typeface="Comic Sans MS" panose="030F0702030302020204" pitchFamily="66" charset="0"/>
              </a:rPr>
              <a:t> if it happens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</a:t>
            </a:r>
            <a:r>
              <a:rPr lang="en-US" sz="2800" dirty="0" smtClean="0">
                <a:latin typeface="Comic Sans MS" panose="030F0702030302020204" pitchFamily="66" charset="0"/>
              </a:rPr>
              <a:t> time.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Twice</a:t>
            </a:r>
            <a:r>
              <a:rPr lang="en-US" sz="2800" dirty="0" smtClean="0">
                <a:latin typeface="Comic Sans MS" panose="030F0702030302020204" pitchFamily="66" charset="0"/>
              </a:rPr>
              <a:t> if it happens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US" sz="2800" dirty="0" smtClean="0">
                <a:latin typeface="Comic Sans MS" panose="030F0702030302020204" pitchFamily="66" charset="0"/>
              </a:rPr>
              <a:t> times.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Then: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Three times,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 four times,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 and so on.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464" y="502361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often does </a:t>
            </a:r>
            <a:r>
              <a:rPr lang="en-US" dirty="0" smtClean="0">
                <a:latin typeface="Comic Sans MS" panose="030F0702030302020204" pitchFamily="66" charset="0"/>
              </a:rPr>
              <a:t>Minas </a:t>
            </a:r>
            <a:r>
              <a:rPr lang="en-US" dirty="0">
                <a:latin typeface="Comic Sans MS" panose="030F0702030302020204" pitchFamily="66" charset="0"/>
              </a:rPr>
              <a:t>have Art?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429555" y="2768958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a. Once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429554" y="3644722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b. Twice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429553" y="4520486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c. Three times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90196" y="3251916"/>
            <a:ext cx="4346206" cy="18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4" y="1067873"/>
            <a:ext cx="4895045" cy="4895045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9556123" y="4984124"/>
            <a:ext cx="1622738" cy="118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mer school free animated school subject and summer clipart clipartf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1036655"/>
            <a:ext cx="3303934" cy="47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glish teacher clipart fre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12" y="2483342"/>
            <a:ext cx="2258707" cy="35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134896" y="811369"/>
            <a:ext cx="3709115" cy="2305318"/>
          </a:xfrm>
          <a:prstGeom prst="wedgeRoundRectCallout">
            <a:avLst>
              <a:gd name="adj1" fmla="val -53472"/>
              <a:gd name="adj2" fmla="val 773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Time for school! 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Are you ready? Let’s go!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981" y="5101327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olution tired face emoji you can'see a yawn on th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939128"/>
            <a:ext cx="4985154" cy="49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030310" y="4868214"/>
            <a:ext cx="1481070" cy="1197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1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often does </a:t>
            </a:r>
            <a:r>
              <a:rPr lang="en-US" dirty="0" smtClean="0">
                <a:latin typeface="Comic Sans MS" panose="030F0702030302020204" pitchFamily="66" charset="0"/>
              </a:rPr>
              <a:t>Minas </a:t>
            </a:r>
            <a:r>
              <a:rPr lang="en-US" dirty="0">
                <a:latin typeface="Comic Sans MS" panose="030F0702030302020204" pitchFamily="66" charset="0"/>
              </a:rPr>
              <a:t>have Greek?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429555" y="2768958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a. Once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429554" y="3644722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b. Twice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429553" y="4520486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c.  Five times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196" y="3072139"/>
            <a:ext cx="4346825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4" y="1067873"/>
            <a:ext cx="4895045" cy="4895045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9513259" y="4984124"/>
            <a:ext cx="1622738" cy="118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olution tired face emoji you can'see a yawn on th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939128"/>
            <a:ext cx="4985154" cy="49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030310" y="4868214"/>
            <a:ext cx="1481070" cy="1197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7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often does he have History?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429555" y="2768958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a. Once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429554" y="3644722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b. Twice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429553" y="4520486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c. Three times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196" y="3072139"/>
            <a:ext cx="4346825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4" y="1067873"/>
            <a:ext cx="4895045" cy="4895045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9556123" y="4984124"/>
            <a:ext cx="1622738" cy="118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8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olution tired face emoji you can'see a yawn on th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939128"/>
            <a:ext cx="4985154" cy="49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030310" y="4868214"/>
            <a:ext cx="1481070" cy="1197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3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often does he have Science?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429555" y="2768958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a. Once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429554" y="3644722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b. Twice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429553" y="4520486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c. Three times a </a:t>
            </a:r>
            <a:r>
              <a:rPr lang="en-US" sz="3200" dirty="0" smtClean="0">
                <a:latin typeface="Comic Sans MS" panose="030F0702030302020204" pitchFamily="66" charset="0"/>
              </a:rPr>
              <a:t>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196" y="3072139"/>
            <a:ext cx="4346825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4" y="1067873"/>
            <a:ext cx="4895045" cy="4895045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9556123" y="4984124"/>
            <a:ext cx="1622738" cy="118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3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olution tired face emoji you can'see a yawn on th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939128"/>
            <a:ext cx="4985154" cy="49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030310" y="4868214"/>
            <a:ext cx="1481070" cy="1197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9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Greek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968994" y="5190005"/>
            <a:ext cx="1426588" cy="9388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497359">
            <a:off x="4288665" y="2967334"/>
            <a:ext cx="41985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ΑαΒβΓγ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Gre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8936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often does he have English?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429555" y="2768958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a. Once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429554" y="3644722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b. Twice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429553" y="4520486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c. Three times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196" y="3084491"/>
            <a:ext cx="4346825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4" y="1067873"/>
            <a:ext cx="4895045" cy="4895045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9556123" y="4984124"/>
            <a:ext cx="1622738" cy="118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0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olution tired face emoji you can'see a yawn on th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939128"/>
            <a:ext cx="4985154" cy="49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030310" y="4868214"/>
            <a:ext cx="1481070" cy="1197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4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often does he have </a:t>
            </a:r>
            <a:r>
              <a:rPr lang="en-US" dirty="0" err="1">
                <a:latin typeface="Comic Sans MS" panose="030F0702030302020204" pitchFamily="66" charset="0"/>
              </a:rPr>
              <a:t>Maths</a:t>
            </a:r>
            <a:r>
              <a:rPr lang="en-US" dirty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429555" y="2768958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a. Once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429554" y="3644722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b. Twice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429553" y="4520486"/>
            <a:ext cx="5460643" cy="78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mic Sans MS" panose="030F0702030302020204" pitchFamily="66" charset="0"/>
              </a:rPr>
              <a:t>c. </a:t>
            </a:r>
            <a:r>
              <a:rPr lang="en-US" sz="3200" dirty="0" smtClean="0">
                <a:latin typeface="Comic Sans MS" panose="030F0702030302020204" pitchFamily="66" charset="0"/>
              </a:rPr>
              <a:t>Five </a:t>
            </a:r>
            <a:r>
              <a:rPr lang="en-US" sz="3200" dirty="0">
                <a:latin typeface="Comic Sans MS" panose="030F0702030302020204" pitchFamily="66" charset="0"/>
              </a:rPr>
              <a:t>times a week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196" y="3161763"/>
            <a:ext cx="4346825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4" y="1067873"/>
            <a:ext cx="4895045" cy="4895045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9556123" y="4984124"/>
            <a:ext cx="1622738" cy="118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9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olution tired face emoji you can'see a yawn on th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939128"/>
            <a:ext cx="4985154" cy="49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030310" y="4868214"/>
            <a:ext cx="1481070" cy="1197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8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8664" y="3244334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000" dirty="0" smtClean="0">
                <a:latin typeface="Comic Sans MS" panose="030F0702030302020204" pitchFamily="66" charset="0"/>
                <a:hlinkClick r:id="rId2"/>
              </a:rPr>
              <a:t>wordwall.net/resource/1434961/routines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8" y="1093940"/>
            <a:ext cx="2732178" cy="430078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31087" y="1093940"/>
            <a:ext cx="5318975" cy="1752291"/>
          </a:xfrm>
          <a:prstGeom prst="wedgeRoundRectCallout">
            <a:avLst>
              <a:gd name="adj1" fmla="val -65143"/>
              <a:gd name="adj2" fmla="val 338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Now put the words in the right order and make sentences!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9736428" y="5009882"/>
            <a:ext cx="1588515" cy="1146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2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31" y="1263277"/>
            <a:ext cx="2731245" cy="43041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460310" y="1460310"/>
            <a:ext cx="5227093" cy="1955041"/>
          </a:xfrm>
          <a:prstGeom prst="wedgeRoundRectCallout">
            <a:avLst>
              <a:gd name="adj1" fmla="val 81256"/>
              <a:gd name="adj2" fmla="val 19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Let’s meet Chloe’s e-pal!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787" y="5082295"/>
            <a:ext cx="161558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38" y="846658"/>
            <a:ext cx="3272785" cy="331012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636393" y="846658"/>
            <a:ext cx="6787167" cy="4568857"/>
          </a:xfrm>
          <a:prstGeom prst="wedgeRoundRectCallout">
            <a:avLst>
              <a:gd name="adj1" fmla="val -78228"/>
              <a:gd name="adj2" fmla="val -15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latin typeface="Comic Sans MS" panose="030F0702030302020204" pitchFamily="66" charset="0"/>
              </a:rPr>
              <a:t>Hi! I’m </a:t>
            </a:r>
            <a:r>
              <a:rPr lang="en-US" sz="2000" dirty="0" smtClean="0">
                <a:latin typeface="Comic Sans MS" panose="030F0702030302020204" pitchFamily="66" charset="0"/>
              </a:rPr>
              <a:t>Paula. </a:t>
            </a:r>
            <a:r>
              <a:rPr lang="en-US" sz="2000" dirty="0">
                <a:latin typeface="Comic Sans MS" panose="030F0702030302020204" pitchFamily="66" charset="0"/>
              </a:rPr>
              <a:t>I’m Italian. </a:t>
            </a:r>
            <a:r>
              <a:rPr lang="en-US" sz="2000" dirty="0" smtClean="0">
                <a:latin typeface="Comic Sans MS" panose="030F0702030302020204" pitchFamily="66" charset="0"/>
              </a:rPr>
              <a:t>I live in Rome.</a:t>
            </a:r>
          </a:p>
          <a:p>
            <a:pPr algn="just"/>
            <a:r>
              <a:rPr lang="en-US" sz="2000" dirty="0" smtClean="0">
                <a:latin typeface="Comic Sans MS" panose="030F0702030302020204" pitchFamily="66" charset="0"/>
              </a:rPr>
              <a:t>Every </a:t>
            </a:r>
            <a:r>
              <a:rPr lang="en-US" sz="2000" dirty="0">
                <a:latin typeface="Comic Sans MS" panose="030F0702030302020204" pitchFamily="66" charset="0"/>
              </a:rPr>
              <a:t>day I get up at half past seven. I usually have cereal for breakfast. I go </a:t>
            </a:r>
            <a:r>
              <a:rPr lang="en-US" sz="2000" dirty="0" smtClean="0">
                <a:latin typeface="Comic Sans MS" panose="030F0702030302020204" pitchFamily="66" charset="0"/>
              </a:rPr>
              <a:t>to school </a:t>
            </a:r>
            <a:r>
              <a:rPr lang="en-US" sz="2000" dirty="0">
                <a:latin typeface="Comic Sans MS" panose="030F0702030302020204" pitchFamily="66" charset="0"/>
              </a:rPr>
              <a:t>at quarter to nine and </a:t>
            </a:r>
            <a:r>
              <a:rPr lang="en-US" sz="2000" dirty="0" smtClean="0">
                <a:latin typeface="Comic Sans MS" panose="030F0702030302020204" pitchFamily="66" charset="0"/>
              </a:rPr>
              <a:t>lessons start </a:t>
            </a:r>
            <a:r>
              <a:rPr lang="en-US" sz="2000" dirty="0">
                <a:latin typeface="Comic Sans MS" panose="030F0702030302020204" pitchFamily="66" charset="0"/>
              </a:rPr>
              <a:t>at nine o’clock. </a:t>
            </a:r>
            <a:r>
              <a:rPr lang="en-US" sz="2000" dirty="0" smtClean="0">
                <a:latin typeface="Comic Sans MS" panose="030F0702030302020204" pitchFamily="66" charset="0"/>
              </a:rPr>
              <a:t>I have </a:t>
            </a:r>
            <a:r>
              <a:rPr lang="en-US" sz="2000" dirty="0">
                <a:latin typeface="Comic Sans MS" panose="030F0702030302020204" pitchFamily="66" charset="0"/>
              </a:rPr>
              <a:t>Italian, English and </a:t>
            </a:r>
            <a:r>
              <a:rPr lang="en-US" sz="2000" dirty="0" err="1" smtClean="0">
                <a:latin typeface="Comic Sans MS" panose="030F0702030302020204" pitchFamily="66" charset="0"/>
              </a:rPr>
              <a:t>Maths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four times a week. I love </a:t>
            </a:r>
            <a:r>
              <a:rPr lang="en-US" sz="2000" dirty="0" err="1">
                <a:latin typeface="Comic Sans MS" panose="030F0702030302020204" pitchFamily="66" charset="0"/>
              </a:rPr>
              <a:t>Maths</a:t>
            </a:r>
            <a:r>
              <a:rPr lang="en-US" sz="2000" dirty="0">
                <a:latin typeface="Comic Sans MS" panose="030F0702030302020204" pitchFamily="66" charset="0"/>
              </a:rPr>
              <a:t>. I have Science every Monday and Wednesday. I don’t like </a:t>
            </a:r>
            <a:r>
              <a:rPr lang="en-US" sz="2000" dirty="0" smtClean="0">
                <a:latin typeface="Comic Sans MS" panose="030F0702030302020204" pitchFamily="66" charset="0"/>
              </a:rPr>
              <a:t>Science very much. I </a:t>
            </a:r>
            <a:r>
              <a:rPr lang="en-US" sz="2000" dirty="0">
                <a:latin typeface="Comic Sans MS" panose="030F0702030302020204" pitchFamily="66" charset="0"/>
              </a:rPr>
              <a:t>have Geography every Tuesday and Wednesday. I like my Geography </a:t>
            </a:r>
            <a:r>
              <a:rPr lang="en-US" sz="2000" dirty="0" smtClean="0">
                <a:latin typeface="Comic Sans MS" panose="030F0702030302020204" pitchFamily="66" charset="0"/>
              </a:rPr>
              <a:t>teacher! She is very interesting. </a:t>
            </a:r>
            <a:r>
              <a:rPr lang="en-US" sz="2000" dirty="0">
                <a:latin typeface="Comic Sans MS" panose="030F0702030302020204" pitchFamily="66" charset="0"/>
              </a:rPr>
              <a:t>I also have a computer lesson </a:t>
            </a:r>
            <a:r>
              <a:rPr lang="en-US" sz="2000" dirty="0" smtClean="0">
                <a:latin typeface="Comic Sans MS" panose="030F0702030302020204" pitchFamily="66" charset="0"/>
              </a:rPr>
              <a:t>twice </a:t>
            </a:r>
            <a:r>
              <a:rPr lang="en-US" sz="2000" dirty="0">
                <a:latin typeface="Comic Sans MS" panose="030F0702030302020204" pitchFamily="66" charset="0"/>
              </a:rPr>
              <a:t>a week. I have Music every Monday. I play the piano. I </a:t>
            </a:r>
            <a:r>
              <a:rPr lang="en-US" sz="2000" dirty="0" smtClean="0">
                <a:latin typeface="Comic Sans MS" panose="030F0702030302020204" pitchFamily="66" charset="0"/>
              </a:rPr>
              <a:t>love </a:t>
            </a:r>
            <a:r>
              <a:rPr lang="en-US" sz="2000" dirty="0">
                <a:latin typeface="Comic Sans MS" panose="030F0702030302020204" pitchFamily="66" charset="0"/>
              </a:rPr>
              <a:t>playing the piano.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696">
            <a:off x="848370" y="3850760"/>
            <a:ext cx="3694938" cy="2078403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486" y="5305951"/>
            <a:ext cx="161558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980" y="773346"/>
            <a:ext cx="2731245" cy="43041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71989" y="1081825"/>
            <a:ext cx="5486400" cy="1983347"/>
          </a:xfrm>
          <a:prstGeom prst="wedgeRoundRectCallout">
            <a:avLst>
              <a:gd name="adj1" fmla="val 84331"/>
              <a:gd name="adj2" fmla="val 9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Let’s check your memory!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Do the following quiz!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Good luck!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1076" y="4554275"/>
            <a:ext cx="7322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www.quia.com/quiz/7699969.html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8645" y="5077495"/>
            <a:ext cx="161558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Maths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Algebra mathematics clipart free to use clip art resourc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38" y="2532625"/>
            <a:ext cx="3206841" cy="32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131" y="5174129"/>
            <a:ext cx="1426588" cy="938865"/>
          </a:xfrm>
          <a:prstGeom prst="rect">
            <a:avLst/>
          </a:prstGeom>
        </p:spPr>
      </p:pic>
      <p:pic>
        <p:nvPicPr>
          <p:cNvPr id="5" name="Maths">
            <a:hlinkClick r:id="" action="ppaction://media"/>
            <a:extLst>
              <a:ext uri="{FF2B5EF4-FFF2-40B4-BE49-F238E27FC236}">
                <a16:creationId xmlns:a16="http://schemas.microsoft.com/office/drawing/2014/main" id="{148C25E1-EDEA-4038-9B10-2E858EBB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8079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Images courtesy </a:t>
            </a:r>
            <a:r>
              <a:rPr lang="en-US" dirty="0" smtClean="0">
                <a:latin typeface="Comic Sans MS" panose="030F0702030302020204" pitchFamily="66" charset="0"/>
              </a:rPr>
              <a:t>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582" y="2556932"/>
            <a:ext cx="10367493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l-GR" dirty="0" smtClean="0">
                <a:latin typeface="Comic Sans MS" panose="030F0702030302020204" pitchFamily="66" charset="0"/>
                <a:hlinkClick r:id="rId2"/>
              </a:rPr>
              <a:t>wikiclipart.co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</a:t>
            </a:r>
            <a:r>
              <a:rPr lang="en-US" b="1" i="1" dirty="0" smtClean="0">
                <a:latin typeface="Comic Sans MS" panose="030F0702030302020204" pitchFamily="66" charset="0"/>
              </a:rPr>
              <a:t>Education, Culture, Sport and Youth</a:t>
            </a:r>
            <a:endParaRPr lang="en-US" b="1" i="1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English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419" y="5202704"/>
            <a:ext cx="1426588" cy="938865"/>
          </a:xfrm>
          <a:prstGeom prst="rect">
            <a:avLst/>
          </a:prstGeom>
        </p:spPr>
      </p:pic>
      <p:pic>
        <p:nvPicPr>
          <p:cNvPr id="5" name="Engl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5337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Science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Scientist kids cute clipart science clip art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55" y="2557463"/>
            <a:ext cx="423029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4706" y="5116979"/>
            <a:ext cx="1426588" cy="938865"/>
          </a:xfrm>
          <a:prstGeom prst="rect">
            <a:avLst/>
          </a:prstGeom>
        </p:spPr>
      </p:pic>
      <p:pic>
        <p:nvPicPr>
          <p:cNvPr id="5" name="Scie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75301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History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Bogdanco Leonidas Helmet Clip Ar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41" y="2557463"/>
            <a:ext cx="207072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556" y="5145554"/>
            <a:ext cx="1426588" cy="938865"/>
          </a:xfrm>
          <a:prstGeom prst="rect">
            <a:avLst/>
          </a:prstGeom>
        </p:spPr>
      </p:pic>
      <p:pic>
        <p:nvPicPr>
          <p:cNvPr id="5" name="His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574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Geography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World map clip art downloa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00" y="2731079"/>
            <a:ext cx="5983399" cy="30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8981" y="5202705"/>
            <a:ext cx="1426588" cy="938865"/>
          </a:xfrm>
          <a:prstGeom prst="rect">
            <a:avLst/>
          </a:prstGeom>
        </p:spPr>
      </p:pic>
      <p:pic>
        <p:nvPicPr>
          <p:cNvPr id="6" name="Geograp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8637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Religious Education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118" y="5088404"/>
            <a:ext cx="1426588" cy="938865"/>
          </a:xfrm>
          <a:prstGeom prst="rect">
            <a:avLst/>
          </a:prstGeom>
        </p:spPr>
      </p:pic>
      <p:pic>
        <p:nvPicPr>
          <p:cNvPr id="5" name="Religious Edu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95008" y="1329265"/>
            <a:ext cx="609600" cy="609600"/>
          </a:xfrm>
          <a:prstGeom prst="rect">
            <a:avLst/>
          </a:prstGeom>
        </p:spPr>
      </p:pic>
      <p:pic>
        <p:nvPicPr>
          <p:cNvPr id="1026" name="Picture 2" descr="Women in prayer clipart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1123</TotalTime>
  <Words>486</Words>
  <Application>Microsoft Office PowerPoint</Application>
  <PresentationFormat>Widescreen</PresentationFormat>
  <Paragraphs>112</Paragraphs>
  <Slides>40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Comic Sans MS</vt:lpstr>
      <vt:lpstr>Garamond</vt:lpstr>
      <vt:lpstr>Organic</vt:lpstr>
      <vt:lpstr>School</vt:lpstr>
      <vt:lpstr>PowerPoint Presentation</vt:lpstr>
      <vt:lpstr>Greek</vt:lpstr>
      <vt:lpstr>Maths</vt:lpstr>
      <vt:lpstr>English</vt:lpstr>
      <vt:lpstr>Science</vt:lpstr>
      <vt:lpstr>History</vt:lpstr>
      <vt:lpstr>Geography</vt:lpstr>
      <vt:lpstr>Religious Education</vt:lpstr>
      <vt:lpstr>Art</vt:lpstr>
      <vt:lpstr>Music</vt:lpstr>
      <vt:lpstr>Physical Education</vt:lpstr>
      <vt:lpstr>Design and technology</vt:lpstr>
      <vt:lpstr>PowerPoint Presentation</vt:lpstr>
      <vt:lpstr>PowerPoint Presentation</vt:lpstr>
      <vt:lpstr>PowerPoint Presentation</vt:lpstr>
      <vt:lpstr>PowerPoint Presentation</vt:lpstr>
      <vt:lpstr>How often does Minas have Art?</vt:lpstr>
      <vt:lpstr>PowerPoint Presentation</vt:lpstr>
      <vt:lpstr>PowerPoint Presentation</vt:lpstr>
      <vt:lpstr>How often does Minas have Greek?</vt:lpstr>
      <vt:lpstr>PowerPoint Presentation</vt:lpstr>
      <vt:lpstr>PowerPoint Presentation</vt:lpstr>
      <vt:lpstr>How often does he have History?</vt:lpstr>
      <vt:lpstr>PowerPoint Presentation</vt:lpstr>
      <vt:lpstr>PowerPoint Presentation</vt:lpstr>
      <vt:lpstr>How often does he have Science?</vt:lpstr>
      <vt:lpstr>PowerPoint Presentation</vt:lpstr>
      <vt:lpstr>PowerPoint Presentation</vt:lpstr>
      <vt:lpstr>How often does he have English?</vt:lpstr>
      <vt:lpstr>PowerPoint Presentation</vt:lpstr>
      <vt:lpstr>PowerPoint Presentation</vt:lpstr>
      <vt:lpstr>How often does he have Maths?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courtesy of: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</dc:title>
  <dc:creator>ΛΟΥΚΙΑ ΜΑΥΡΟΓΕΝΗ</dc:creator>
  <cp:lastModifiedBy>user</cp:lastModifiedBy>
  <cp:revision>49</cp:revision>
  <dcterms:created xsi:type="dcterms:W3CDTF">2020-04-07T18:53:36Z</dcterms:created>
  <dcterms:modified xsi:type="dcterms:W3CDTF">2020-04-24T08:42:13Z</dcterms:modified>
</cp:coreProperties>
</file>