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81" r:id="rId2"/>
    <p:sldId id="267" r:id="rId3"/>
    <p:sldId id="287" r:id="rId4"/>
    <p:sldId id="306" r:id="rId5"/>
    <p:sldId id="305" r:id="rId6"/>
    <p:sldId id="296" r:id="rId7"/>
    <p:sldId id="297" r:id="rId8"/>
    <p:sldId id="299" r:id="rId9"/>
    <p:sldId id="301" r:id="rId10"/>
    <p:sldId id="304" r:id="rId11"/>
    <p:sldId id="303" r:id="rId12"/>
    <p:sldId id="307" r:id="rId13"/>
    <p:sldId id="308" r:id="rId14"/>
    <p:sldId id="276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4BA"/>
    <a:srgbClr val="F60ADA"/>
    <a:srgbClr val="00FFFF"/>
    <a:srgbClr val="FF99CC"/>
    <a:srgbClr val="99FF99"/>
    <a:srgbClr val="66FF33"/>
    <a:srgbClr val="00FF00"/>
    <a:srgbClr val="E51B9D"/>
    <a:srgbClr val="FFFF00"/>
    <a:srgbClr val="D11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8A275-B688-44A0-BEF1-37BF3D5404EC}" v="250" dt="2020-03-18T15:21:25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57E8A275-B688-44A0-BEF1-37BF3D5404EC}"/>
    <pc:docChg chg="undo redo custSel mod addSld delSld modSld sldOrd modMainMaster">
      <pc:chgData name="Dia Germanou" userId="ed87489bdfc8587b" providerId="LiveId" clId="{57E8A275-B688-44A0-BEF1-37BF3D5404EC}" dt="2020-03-18T15:22:47.496" v="2083" actId="20577"/>
      <pc:docMkLst>
        <pc:docMk/>
      </pc:docMkLst>
      <pc:sldChg chg="addSp modSp mod ord setBg">
        <pc:chgData name="Dia Germanou" userId="ed87489bdfc8587b" providerId="LiveId" clId="{57E8A275-B688-44A0-BEF1-37BF3D5404EC}" dt="2020-03-18T15:20:08.306" v="2064"/>
        <pc:sldMkLst>
          <pc:docMk/>
          <pc:sldMk cId="974053537" sldId="256"/>
        </pc:sldMkLst>
        <pc:spChg chg="mod ord">
          <ac:chgData name="Dia Germanou" userId="ed87489bdfc8587b" providerId="LiveId" clId="{57E8A275-B688-44A0-BEF1-37BF3D5404EC}" dt="2020-03-18T15:20:08.306" v="2064"/>
          <ac:spMkLst>
            <pc:docMk/>
            <pc:sldMk cId="974053537" sldId="256"/>
            <ac:spMk id="3" creationId="{6CA32E73-09B7-47E5-88F4-99DA724AFD0A}"/>
          </ac:spMkLst>
        </pc:spChg>
        <pc:spChg chg="mod">
          <ac:chgData name="Dia Germanou" userId="ed87489bdfc8587b" providerId="LiveId" clId="{57E8A275-B688-44A0-BEF1-37BF3D5404EC}" dt="2020-03-18T15:05:05.592" v="1952" actId="1076"/>
          <ac:spMkLst>
            <pc:docMk/>
            <pc:sldMk cId="974053537" sldId="256"/>
            <ac:spMk id="4" creationId="{01537BDF-92EB-413E-AA2A-68D1E2AAF83C}"/>
          </ac:spMkLst>
        </pc:spChg>
        <pc:spChg chg="add">
          <ac:chgData name="Dia Germanou" userId="ed87489bdfc8587b" providerId="LiveId" clId="{57E8A275-B688-44A0-BEF1-37BF3D5404EC}" dt="2020-03-18T14:21:46.893" v="733" actId="26606"/>
          <ac:spMkLst>
            <pc:docMk/>
            <pc:sldMk cId="974053537" sldId="256"/>
            <ac:spMk id="9" creationId="{23962611-DFD5-4092-AAFD-559E3DFCE2C9}"/>
          </ac:spMkLst>
        </pc:spChg>
        <pc:picChg chg="add">
          <ac:chgData name="Dia Germanou" userId="ed87489bdfc8587b" providerId="LiveId" clId="{57E8A275-B688-44A0-BEF1-37BF3D5404EC}" dt="2020-03-18T14:21:46.893" v="733" actId="26606"/>
          <ac:picMkLst>
            <pc:docMk/>
            <pc:sldMk cId="974053537" sldId="256"/>
            <ac:picMk id="11" creationId="{2270F1FA-0425-408F-9861-80BF5AFB276D}"/>
          </ac:picMkLst>
        </pc:picChg>
      </pc:sldChg>
      <pc:sldChg chg="addSp delSp modSp mod setBg setClrOvrMap">
        <pc:chgData name="Dia Germanou" userId="ed87489bdfc8587b" providerId="LiveId" clId="{57E8A275-B688-44A0-BEF1-37BF3D5404EC}" dt="2020-03-18T15:09:56.969" v="1980" actId="27636"/>
        <pc:sldMkLst>
          <pc:docMk/>
          <pc:sldMk cId="3723474206" sldId="259"/>
        </pc:sldMkLst>
        <pc:spChg chg="mod">
          <ac:chgData name="Dia Germanou" userId="ed87489bdfc8587b" providerId="LiveId" clId="{57E8A275-B688-44A0-BEF1-37BF3D5404EC}" dt="2020-03-18T15:09:56.969" v="1980" actId="27636"/>
          <ac:spMkLst>
            <pc:docMk/>
            <pc:sldMk cId="3723474206" sldId="259"/>
            <ac:spMk id="2" creationId="{ADA95AAB-F94D-47BE-9901-B383E6264B99}"/>
          </ac:spMkLst>
        </pc:spChg>
        <pc:spChg chg="mo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3" creationId="{E6CB7246-22A4-4FB9-841A-5931DF1E0744}"/>
          </ac:spMkLst>
        </pc:spChg>
        <pc:spChg chg="add del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10" creationId="{867D4867-5BA7-4462-B2F6-A23F4A622AA7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5" creationId="{117AB3D3-3C9C-4DED-809A-78734805B895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7" creationId="{3A9A4357-BD1D-4622-A4FE-766E6AB8DE84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9" creationId="{E659831F-0D9A-4C63-9EBB-8435B85A440F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21" creationId="{E6995CE5-F890-4ABA-82A2-26507CE8D2A3}"/>
          </ac:spMkLst>
        </pc:spChg>
        <pc:spChg chg="ad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23" creationId="{F4C0B10B-D2C4-4A54-AFAD-3D27DF88BB37}"/>
          </ac:spMkLst>
        </pc:spChg>
        <pc:grpChg chg="add">
          <ac:chgData name="Dia Germanou" userId="ed87489bdfc8587b" providerId="LiveId" clId="{57E8A275-B688-44A0-BEF1-37BF3D5404EC}" dt="2020-03-18T15:07:52.390" v="1973" actId="26606"/>
          <ac:grpSpMkLst>
            <pc:docMk/>
            <pc:sldMk cId="3723474206" sldId="259"/>
            <ac:grpSpMk id="24" creationId="{B6BADB90-C74B-40D6-86DC-503F65FCE8DC}"/>
          </ac:grpSpMkLst>
        </pc:grpChg>
        <pc:picChg chg="add mod ord">
          <ac:chgData name="Dia Germanou" userId="ed87489bdfc8587b" providerId="LiveId" clId="{57E8A275-B688-44A0-BEF1-37BF3D5404EC}" dt="2020-03-18T15:08:45.942" v="1976" actId="1076"/>
          <ac:picMkLst>
            <pc:docMk/>
            <pc:sldMk cId="3723474206" sldId="259"/>
            <ac:picMk id="5" creationId="{C88F6755-CDBD-4396-9A8F-3D78CA401C50}"/>
          </ac:picMkLst>
        </pc:picChg>
      </pc:sldChg>
      <pc:sldChg chg="addSp delSp modSp mod setBg">
        <pc:chgData name="Dia Germanou" userId="ed87489bdfc8587b" providerId="LiveId" clId="{57E8A275-B688-44A0-BEF1-37BF3D5404EC}" dt="2020-03-18T15:00:06.814" v="1901" actId="478"/>
        <pc:sldMkLst>
          <pc:docMk/>
          <pc:sldMk cId="3028561577" sldId="260"/>
        </pc:sldMkLst>
        <pc:spChg chg="mod">
          <ac:chgData name="Dia Germanou" userId="ed87489bdfc8587b" providerId="LiveId" clId="{57E8A275-B688-44A0-BEF1-37BF3D5404EC}" dt="2020-03-18T14:55:39.708" v="1697" actId="14100"/>
          <ac:spMkLst>
            <pc:docMk/>
            <pc:sldMk cId="3028561577" sldId="260"/>
            <ac:spMk id="4" creationId="{654AE115-E917-4073-A1C5-5773190E1A6C}"/>
          </ac:spMkLst>
        </pc:spChg>
        <pc:spChg chg="mod">
          <ac:chgData name="Dia Germanou" userId="ed87489bdfc8587b" providerId="LiveId" clId="{57E8A275-B688-44A0-BEF1-37BF3D5404EC}" dt="2020-03-18T14:59:39.632" v="1894" actId="20577"/>
          <ac:spMkLst>
            <pc:docMk/>
            <pc:sldMk cId="3028561577" sldId="260"/>
            <ac:spMk id="8" creationId="{76C36225-A25F-422B-863B-50587615A1C0}"/>
          </ac:spMkLst>
        </pc:spChg>
        <pc:spChg chg="add del mod">
          <ac:chgData name="Dia Germanou" userId="ed87489bdfc8587b" providerId="LiveId" clId="{57E8A275-B688-44A0-BEF1-37BF3D5404EC}" dt="2020-03-18T15:00:06.814" v="1901" actId="478"/>
          <ac:spMkLst>
            <pc:docMk/>
            <pc:sldMk cId="3028561577" sldId="260"/>
            <ac:spMk id="9" creationId="{9BA47C0F-1592-4082-B76A-7DA0222DF7A5}"/>
          </ac:spMkLst>
        </pc:spChg>
        <pc:spChg chg="add del">
          <ac:chgData name="Dia Germanou" userId="ed87489bdfc8587b" providerId="LiveId" clId="{57E8A275-B688-44A0-BEF1-37BF3D5404EC}" dt="2020-03-18T13:34:52.536" v="145"/>
          <ac:spMkLst>
            <pc:docMk/>
            <pc:sldMk cId="3028561577" sldId="260"/>
            <ac:spMk id="10" creationId="{1DA5D0AA-442E-4797-89EA-16387DA42CAE}"/>
          </ac:spMkLst>
        </pc:spChg>
        <pc:spChg chg="add del">
          <ac:chgData name="Dia Germanou" userId="ed87489bdfc8587b" providerId="LiveId" clId="{57E8A275-B688-44A0-BEF1-37BF3D5404EC}" dt="2020-03-18T13:34:52.257" v="144"/>
          <ac:spMkLst>
            <pc:docMk/>
            <pc:sldMk cId="3028561577" sldId="260"/>
            <ac:spMk id="11" creationId="{1C3811C5-E35D-4263-9545-FA32E0C66A72}"/>
          </ac:spMkLst>
        </pc:spChg>
        <pc:spChg chg="add del mod">
          <ac:chgData name="Dia Germanou" userId="ed87489bdfc8587b" providerId="LiveId" clId="{57E8A275-B688-44A0-BEF1-37BF3D5404EC}" dt="2020-03-18T14:31:45.941" v="1069" actId="478"/>
          <ac:spMkLst>
            <pc:docMk/>
            <pc:sldMk cId="3028561577" sldId="260"/>
            <ac:spMk id="15" creationId="{C00D567C-EA10-4B60-B86F-952009DC102C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16" creationId="{AFA67CD3-AB4E-4A7A-BEB8-53C445D8C44E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20" creationId="{339C8D78-A644-462F-B674-F440635E5353}"/>
          </ac:spMkLst>
        </pc:spChg>
        <pc:spChg chg="add del mod">
          <ac:chgData name="Dia Germanou" userId="ed87489bdfc8587b" providerId="LiveId" clId="{57E8A275-B688-44A0-BEF1-37BF3D5404EC}" dt="2020-03-18T14:36:12.954" v="1128" actId="478"/>
          <ac:spMkLst>
            <pc:docMk/>
            <pc:sldMk cId="3028561577" sldId="260"/>
            <ac:spMk id="21" creationId="{B75A7243-DA05-42F6-9CD9-8D035F56EAA8}"/>
          </ac:spMkLst>
        </pc:spChg>
        <pc:spChg chg="add del mod">
          <ac:chgData name="Dia Germanou" userId="ed87489bdfc8587b" providerId="LiveId" clId="{57E8A275-B688-44A0-BEF1-37BF3D5404EC}" dt="2020-03-18T14:42:41.770" v="1497" actId="478"/>
          <ac:spMkLst>
            <pc:docMk/>
            <pc:sldMk cId="3028561577" sldId="260"/>
            <ac:spMk id="26" creationId="{ADD00572-E7BE-493A-B20E-93AE6E027375}"/>
          </ac:spMkLst>
        </pc:spChg>
        <pc:spChg chg="add del mod">
          <ac:chgData name="Dia Germanou" userId="ed87489bdfc8587b" providerId="LiveId" clId="{57E8A275-B688-44A0-BEF1-37BF3D5404EC}" dt="2020-03-18T14:40:07.452" v="1272" actId="478"/>
          <ac:spMkLst>
            <pc:docMk/>
            <pc:sldMk cId="3028561577" sldId="260"/>
            <ac:spMk id="29" creationId="{7B3E6057-4D0D-46CA-B8E6-B715F24BC638}"/>
          </ac:spMkLst>
        </pc:spChg>
        <pc:spChg chg="add del mod">
          <ac:chgData name="Dia Germanou" userId="ed87489bdfc8587b" providerId="LiveId" clId="{57E8A275-B688-44A0-BEF1-37BF3D5404EC}" dt="2020-03-18T14:42:20.444" v="1412" actId="478"/>
          <ac:spMkLst>
            <pc:docMk/>
            <pc:sldMk cId="3028561577" sldId="260"/>
            <ac:spMk id="32" creationId="{FFBFB034-1F49-49DA-BEE0-26506F839A64}"/>
          </ac:spMkLst>
        </pc:spChg>
        <pc:spChg chg="add del mod">
          <ac:chgData name="Dia Germanou" userId="ed87489bdfc8587b" providerId="LiveId" clId="{57E8A275-B688-44A0-BEF1-37BF3D5404EC}" dt="2020-03-18T14:43:50.531" v="1509" actId="478"/>
          <ac:spMkLst>
            <pc:docMk/>
            <pc:sldMk cId="3028561577" sldId="260"/>
            <ac:spMk id="35" creationId="{8AA0BEEE-B22F-4D2E-9594-2557B8ED70C0}"/>
          </ac:spMkLst>
        </pc:spChg>
        <pc:spChg chg="add del mod">
          <ac:chgData name="Dia Germanou" userId="ed87489bdfc8587b" providerId="LiveId" clId="{57E8A275-B688-44A0-BEF1-37BF3D5404EC}" dt="2020-03-18T14:46:10.835" v="1605" actId="478"/>
          <ac:spMkLst>
            <pc:docMk/>
            <pc:sldMk cId="3028561577" sldId="260"/>
            <ac:spMk id="40" creationId="{0A006C51-EEFF-4CBB-A022-8411BE42F6D5}"/>
          </ac:spMkLst>
        </pc:spChg>
        <pc:spChg chg="add mod">
          <ac:chgData name="Dia Germanou" userId="ed87489bdfc8587b" providerId="LiveId" clId="{57E8A275-B688-44A0-BEF1-37BF3D5404EC}" dt="2020-03-18T14:48:31.798" v="1676" actId="1076"/>
          <ac:spMkLst>
            <pc:docMk/>
            <pc:sldMk cId="3028561577" sldId="260"/>
            <ac:spMk id="43" creationId="{01D51591-B3FD-47E5-BE95-F2BF176F37AD}"/>
          </ac:spMkLst>
        </pc:spChg>
        <pc:spChg chg="add del mod">
          <ac:chgData name="Dia Germanou" userId="ed87489bdfc8587b" providerId="LiveId" clId="{57E8A275-B688-44A0-BEF1-37BF3D5404EC}" dt="2020-03-18T14:54:12.919" v="1682" actId="478"/>
          <ac:spMkLst>
            <pc:docMk/>
            <pc:sldMk cId="3028561577" sldId="260"/>
            <ac:spMk id="46" creationId="{35EC6431-8F88-44FA-AC8E-1B6399917FDF}"/>
          </ac:spMkLst>
        </pc:sp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3" creationId="{CF1514AD-CF65-4060-BAC9-A12EF89B4FAE}"/>
          </ac:picMkLst>
        </pc:picChg>
        <pc:picChg chg="add del mod">
          <ac:chgData name="Dia Germanou" userId="ed87489bdfc8587b" providerId="LiveId" clId="{57E8A275-B688-44A0-BEF1-37BF3D5404EC}" dt="2020-03-18T14:31:45.941" v="1069" actId="478"/>
          <ac:picMkLst>
            <pc:docMk/>
            <pc:sldMk cId="3028561577" sldId="260"/>
            <ac:picMk id="14" creationId="{C0EF0355-B7E6-4470-BC59-6373113573D5}"/>
          </ac:picMkLst>
        </pc:pic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8" creationId="{07CF545F-9C2E-4446-97CD-AD92990C2B68}"/>
          </ac:picMkLst>
        </pc:picChg>
        <pc:picChg chg="add del mod">
          <ac:chgData name="Dia Germanou" userId="ed87489bdfc8587b" providerId="LiveId" clId="{57E8A275-B688-44A0-BEF1-37BF3D5404EC}" dt="2020-03-18T14:59:36.366" v="1872" actId="1076"/>
          <ac:picMkLst>
            <pc:docMk/>
            <pc:sldMk cId="3028561577" sldId="260"/>
            <ac:picMk id="19" creationId="{2C98CD6C-9A07-4B1A-BD6F-66D2492D20BF}"/>
          </ac:picMkLst>
        </pc:picChg>
        <pc:picChg chg="add mod">
          <ac:chgData name="Dia Germanou" userId="ed87489bdfc8587b" providerId="LiveId" clId="{57E8A275-B688-44A0-BEF1-37BF3D5404EC}" dt="2020-03-18T14:59:53.090" v="1898" actId="1076"/>
          <ac:picMkLst>
            <pc:docMk/>
            <pc:sldMk cId="3028561577" sldId="260"/>
            <ac:picMk id="23" creationId="{DE8F9218-0155-4B0F-B3B1-DCD0AA2A663C}"/>
          </ac:picMkLst>
        </pc:picChg>
        <pc:picChg chg="add mod">
          <ac:chgData name="Dia Germanou" userId="ed87489bdfc8587b" providerId="LiveId" clId="{57E8A275-B688-44A0-BEF1-37BF3D5404EC}" dt="2020-03-18T14:59:43.208" v="1895" actId="1076"/>
          <ac:picMkLst>
            <pc:docMk/>
            <pc:sldMk cId="3028561577" sldId="260"/>
            <ac:picMk id="25" creationId="{18B22458-CE1F-4986-803B-11AEBE527290}"/>
          </ac:picMkLst>
        </pc:picChg>
        <pc:picChg chg="add mod">
          <ac:chgData name="Dia Germanou" userId="ed87489bdfc8587b" providerId="LiveId" clId="{57E8A275-B688-44A0-BEF1-37BF3D5404EC}" dt="2020-03-18T14:59:59.587" v="1900" actId="1076"/>
          <ac:picMkLst>
            <pc:docMk/>
            <pc:sldMk cId="3028561577" sldId="260"/>
            <ac:picMk id="28" creationId="{C9F3BB66-6309-43B7-962B-EAC1B5B4BFED}"/>
          </ac:picMkLst>
        </pc:picChg>
        <pc:picChg chg="add del mod">
          <ac:chgData name="Dia Germanou" userId="ed87489bdfc8587b" providerId="LiveId" clId="{57E8A275-B688-44A0-BEF1-37BF3D5404EC}" dt="2020-03-18T14:59:45.400" v="1896" actId="1076"/>
          <ac:picMkLst>
            <pc:docMk/>
            <pc:sldMk cId="3028561577" sldId="260"/>
            <ac:picMk id="31" creationId="{8133AF8A-09FF-4A88-8E48-B16166108A20}"/>
          </ac:picMkLst>
        </pc:picChg>
        <pc:picChg chg="add del mod">
          <ac:chgData name="Dia Germanou" userId="ed87489bdfc8587b" providerId="LiveId" clId="{57E8A275-B688-44A0-BEF1-37BF3D5404EC}" dt="2020-03-18T14:59:03.800" v="1851" actId="1076"/>
          <ac:picMkLst>
            <pc:docMk/>
            <pc:sldMk cId="3028561577" sldId="260"/>
            <ac:picMk id="34" creationId="{2DF594EC-3CFD-44E5-90A8-F955108FD311}"/>
          </ac:picMkLst>
        </pc:picChg>
        <pc:picChg chg="add mod">
          <ac:chgData name="Dia Germanou" userId="ed87489bdfc8587b" providerId="LiveId" clId="{57E8A275-B688-44A0-BEF1-37BF3D5404EC}" dt="2020-03-18T14:59:48.429" v="1897" actId="1076"/>
          <ac:picMkLst>
            <pc:docMk/>
            <pc:sldMk cId="3028561577" sldId="260"/>
            <ac:picMk id="37" creationId="{5F951418-7764-495D-B94C-C845B075119C}"/>
          </ac:picMkLst>
        </pc:picChg>
        <pc:picChg chg="add del mod">
          <ac:chgData name="Dia Germanou" userId="ed87489bdfc8587b" providerId="LiveId" clId="{57E8A275-B688-44A0-BEF1-37BF3D5404EC}" dt="2020-03-18T14:58:52.468" v="1835" actId="1076"/>
          <ac:picMkLst>
            <pc:docMk/>
            <pc:sldMk cId="3028561577" sldId="260"/>
            <ac:picMk id="39" creationId="{09C7892E-0771-4706-A205-A7497C392080}"/>
          </ac:picMkLst>
        </pc:picChg>
        <pc:picChg chg="add mod">
          <ac:chgData name="Dia Germanou" userId="ed87489bdfc8587b" providerId="LiveId" clId="{57E8A275-B688-44A0-BEF1-37BF3D5404EC}" dt="2020-03-18T14:59:08.830" v="1860" actId="1076"/>
          <ac:picMkLst>
            <pc:docMk/>
            <pc:sldMk cId="3028561577" sldId="260"/>
            <ac:picMk id="42" creationId="{5A4A509A-A659-43EF-B5CF-66811CCB2506}"/>
          </ac:picMkLst>
        </pc:picChg>
        <pc:picChg chg="add mod">
          <ac:chgData name="Dia Germanou" userId="ed87489bdfc8587b" providerId="LiveId" clId="{57E8A275-B688-44A0-BEF1-37BF3D5404EC}" dt="2020-03-18T14:58:11.785" v="1823" actId="1076"/>
          <ac:picMkLst>
            <pc:docMk/>
            <pc:sldMk cId="3028561577" sldId="260"/>
            <ac:picMk id="45" creationId="{55393025-E362-4F2C-840C-0B915302CF13}"/>
          </ac:picMkLst>
        </pc:picChg>
      </pc:sldChg>
      <pc:sldChg chg="addSp del">
        <pc:chgData name="Dia Germanou" userId="ed87489bdfc8587b" providerId="LiveId" clId="{57E8A275-B688-44A0-BEF1-37BF3D5404EC}" dt="2020-03-18T13:32:06.929" v="138" actId="47"/>
        <pc:sldMkLst>
          <pc:docMk/>
          <pc:sldMk cId="3415913798" sldId="261"/>
        </pc:sldMkLst>
        <pc:spChg chg="add">
          <ac:chgData name="Dia Germanou" userId="ed87489bdfc8587b" providerId="LiveId" clId="{57E8A275-B688-44A0-BEF1-37BF3D5404EC}" dt="2020-03-18T13:31:45.396" v="134"/>
          <ac:spMkLst>
            <pc:docMk/>
            <pc:sldMk cId="3415913798" sldId="261"/>
            <ac:spMk id="3" creationId="{82F44ABB-A643-4206-804D-43DCC65B0CB0}"/>
          </ac:spMkLst>
        </pc:spChg>
      </pc:sldChg>
      <pc:sldChg chg="addSp delSp modSp mod setBg">
        <pc:chgData name="Dia Germanou" userId="ed87489bdfc8587b" providerId="LiveId" clId="{57E8A275-B688-44A0-BEF1-37BF3D5404EC}" dt="2020-03-18T15:22:47.496" v="2083" actId="20577"/>
        <pc:sldMkLst>
          <pc:docMk/>
          <pc:sldMk cId="3876963383" sldId="262"/>
        </pc:sldMkLst>
        <pc:spChg chg="mod">
          <ac:chgData name="Dia Germanou" userId="ed87489bdfc8587b" providerId="LiveId" clId="{57E8A275-B688-44A0-BEF1-37BF3D5404EC}" dt="2020-03-18T15:22:47.496" v="2083" actId="20577"/>
          <ac:spMkLst>
            <pc:docMk/>
            <pc:sldMk cId="3876963383" sldId="262"/>
            <ac:spMk id="2" creationId="{EF5C081D-EEE1-4588-A466-7FDB0623573F}"/>
          </ac:spMkLst>
        </pc:spChg>
        <pc:spChg chg="mod ord">
          <ac:chgData name="Dia Germanou" userId="ed87489bdfc8587b" providerId="LiveId" clId="{57E8A275-B688-44A0-BEF1-37BF3D5404EC}" dt="2020-03-18T15:19:28.190" v="2060" actId="5793"/>
          <ac:spMkLst>
            <pc:docMk/>
            <pc:sldMk cId="3876963383" sldId="262"/>
            <ac:spMk id="3" creationId="{F5B14F11-E2F1-4399-B838-A71C70175A95}"/>
          </ac:spMkLst>
        </pc:spChg>
        <pc:spChg chg="add del mod">
          <ac:chgData name="Dia Germanou" userId="ed87489bdfc8587b" providerId="LiveId" clId="{57E8A275-B688-44A0-BEF1-37BF3D5404EC}" dt="2020-03-18T13:59:06.860" v="325"/>
          <ac:spMkLst>
            <pc:docMk/>
            <pc:sldMk cId="3876963383" sldId="262"/>
            <ac:spMk id="4" creationId="{36FC9DE6-155A-4C8B-B1D7-D230E00EE19F}"/>
          </ac:spMkLst>
        </pc:spChg>
        <pc:spChg chg="add del mod">
          <ac:chgData name="Dia Germanou" userId="ed87489bdfc8587b" providerId="LiveId" clId="{57E8A275-B688-44A0-BEF1-37BF3D5404EC}" dt="2020-03-18T14:20:04.427" v="722" actId="478"/>
          <ac:spMkLst>
            <pc:docMk/>
            <pc:sldMk cId="3876963383" sldId="262"/>
            <ac:spMk id="7" creationId="{3A99B537-542C-4F42-82ED-33487DB62B36}"/>
          </ac:spMkLst>
        </pc:spChg>
        <pc:spChg chg="add mod">
          <ac:chgData name="Dia Germanou" userId="ed87489bdfc8587b" providerId="LiveId" clId="{57E8A275-B688-44A0-BEF1-37BF3D5404EC}" dt="2020-03-18T15:10:59.243" v="1985" actId="122"/>
          <ac:spMkLst>
            <pc:docMk/>
            <pc:sldMk cId="3876963383" sldId="262"/>
            <ac:spMk id="8" creationId="{46357641-BCB2-4E20-9110-19076FB95EBE}"/>
          </ac:spMkLst>
        </pc:spChg>
        <pc:spChg chg="add">
          <ac:chgData name="Dia Germanou" userId="ed87489bdfc8587b" providerId="LiveId" clId="{57E8A275-B688-44A0-BEF1-37BF3D5404EC}" dt="2020-03-18T14:18:29.764" v="707" actId="26606"/>
          <ac:spMkLst>
            <pc:docMk/>
            <pc:sldMk cId="3876963383" sldId="262"/>
            <ac:spMk id="11" creationId="{911A6C77-6109-4F77-975B-C375615A557E}"/>
          </ac:spMkLst>
        </pc:spChg>
        <pc:grpChg chg="add">
          <ac:chgData name="Dia Germanou" userId="ed87489bdfc8587b" providerId="LiveId" clId="{57E8A275-B688-44A0-BEF1-37BF3D5404EC}" dt="2020-03-18T14:18:29.764" v="707" actId="26606"/>
          <ac:grpSpMkLst>
            <pc:docMk/>
            <pc:sldMk cId="3876963383" sldId="262"/>
            <ac:grpSpMk id="13" creationId="{CB343D17-9934-455E-B326-2F39206BA44A}"/>
          </ac:grpSpMkLst>
        </pc:grpChg>
        <pc:picChg chg="add mod">
          <ac:chgData name="Dia Germanou" userId="ed87489bdfc8587b" providerId="LiveId" clId="{57E8A275-B688-44A0-BEF1-37BF3D5404EC}" dt="2020-03-18T14:18:50.289" v="709" actId="1076"/>
          <ac:picMkLst>
            <pc:docMk/>
            <pc:sldMk cId="3876963383" sldId="262"/>
            <ac:picMk id="6" creationId="{D28FECDE-034E-4821-AA2D-205A9E34D944}"/>
          </ac:picMkLst>
        </pc:picChg>
      </pc:sldChg>
      <pc:sldChg chg="addSp delSp modSp add mod setBg">
        <pc:chgData name="Dia Germanou" userId="ed87489bdfc8587b" providerId="LiveId" clId="{57E8A275-B688-44A0-BEF1-37BF3D5404EC}" dt="2020-03-18T15:22:41.636" v="2082" actId="5793"/>
        <pc:sldMkLst>
          <pc:docMk/>
          <pc:sldMk cId="301305418" sldId="263"/>
        </pc:sldMkLst>
        <pc:spChg chg="mod">
          <ac:chgData name="Dia Germanou" userId="ed87489bdfc8587b" providerId="LiveId" clId="{57E8A275-B688-44A0-BEF1-37BF3D5404EC}" dt="2020-03-18T15:22:41.636" v="2082" actId="5793"/>
          <ac:spMkLst>
            <pc:docMk/>
            <pc:sldMk cId="301305418" sldId="263"/>
            <ac:spMk id="2" creationId="{9CF72EF7-6B0C-4BAF-9C8A-959F5CB90ADC}"/>
          </ac:spMkLst>
        </pc:spChg>
        <pc:spChg chg="mod">
          <ac:chgData name="Dia Germanou" userId="ed87489bdfc8587b" providerId="LiveId" clId="{57E8A275-B688-44A0-BEF1-37BF3D5404EC}" dt="2020-03-18T15:22:26.915" v="2074" actId="5793"/>
          <ac:spMkLst>
            <pc:docMk/>
            <pc:sldMk cId="301305418" sldId="263"/>
            <ac:spMk id="3" creationId="{176CA4D2-BEC9-4823-9B08-AE510446B188}"/>
          </ac:spMkLst>
        </pc:spChg>
        <pc:spChg chg="add del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10" creationId="{427D15F9-FBA9-45B6-A1EE-7E2610907483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2" creationId="{B05E4F47-B148-49E0-B472-BBF149315524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6" creationId="{684BF3E1-C321-4F38-85CF-FEBBEEC15E2D}"/>
          </ac:spMkLst>
        </pc:spChg>
        <pc:grpChg chg="add del">
          <ac:chgData name="Dia Germanou" userId="ed87489bdfc8587b" providerId="LiveId" clId="{57E8A275-B688-44A0-BEF1-37BF3D5404EC}" dt="2020-03-18T14:23:35.567" v="750" actId="26606"/>
          <ac:grpSpMkLst>
            <pc:docMk/>
            <pc:sldMk cId="301305418" sldId="263"/>
            <ac:grpSpMk id="12" creationId="{549D845D-9A57-49AC-9523-BB0D6DA6FECA}"/>
          </ac:grpSpMkLst>
        </pc:grpChg>
        <pc:picChg chg="add mo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7" creationId="{365B37DB-4F8D-4E0C-A19C-A987D64A1A5F}"/>
          </ac:picMkLst>
        </pc:picChg>
        <pc:picChg chg="ad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24" creationId="{7A2CE8EB-F719-4F84-9E91-F538438CAC76}"/>
          </ac:picMkLst>
        </pc:picChg>
      </pc:sldChg>
      <pc:sldChg chg="addSp modSp add mod setBg">
        <pc:chgData name="Dia Germanou" userId="ed87489bdfc8587b" providerId="LiveId" clId="{57E8A275-B688-44A0-BEF1-37BF3D5404EC}" dt="2020-03-18T15:21:25.909" v="2067" actId="207"/>
        <pc:sldMkLst>
          <pc:docMk/>
          <pc:sldMk cId="4141302952" sldId="264"/>
        </pc:sldMkLst>
        <pc:spChg chg="mod">
          <ac:chgData name="Dia Germanou" userId="ed87489bdfc8587b" providerId="LiveId" clId="{57E8A275-B688-44A0-BEF1-37BF3D5404EC}" dt="2020-03-18T15:21:25.909" v="2067" actId="207"/>
          <ac:spMkLst>
            <pc:docMk/>
            <pc:sldMk cId="4141302952" sldId="264"/>
            <ac:spMk id="2" creationId="{96E247CB-532D-4FBE-8336-E5FAD09F0C67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9" creationId="{D60E71B4-DE6B-4668-8007-AAE6137E4C8D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16" creationId="{0595ECE5-BD7E-4F71-820D-40971970872D}"/>
          </ac:spMkLst>
        </pc:spChg>
        <pc:grpChg chg="add">
          <ac:chgData name="Dia Germanou" userId="ed87489bdfc8587b" providerId="LiveId" clId="{57E8A275-B688-44A0-BEF1-37BF3D5404EC}" dt="2020-03-18T14:28:09.134" v="972" actId="26606"/>
          <ac:grpSpMkLst>
            <pc:docMk/>
            <pc:sldMk cId="4141302952" sldId="264"/>
            <ac:grpSpMk id="11" creationId="{F6E4C944-4BB6-469F-81D8-BD81B4A1B54D}"/>
          </ac:grpSpMkLst>
        </pc:grpChg>
        <pc:picChg chg="add">
          <ac:chgData name="Dia Germanou" userId="ed87489bdfc8587b" providerId="LiveId" clId="{57E8A275-B688-44A0-BEF1-37BF3D5404EC}" dt="2020-03-18T14:28:09.134" v="972" actId="26606"/>
          <ac:picMkLst>
            <pc:docMk/>
            <pc:sldMk cId="4141302952" sldId="264"/>
            <ac:picMk id="6" creationId="{B4DF2607-C614-495A-AB22-30B534F750E9}"/>
          </ac:picMkLst>
        </pc:picChg>
      </pc:sldChg>
      <pc:sldChg chg="addSp delSp modSp add del mod">
        <pc:chgData name="Dia Germanou" userId="ed87489bdfc8587b" providerId="LiveId" clId="{57E8A275-B688-44A0-BEF1-37BF3D5404EC}" dt="2020-03-18T14:11:52.351" v="671"/>
        <pc:sldMkLst>
          <pc:docMk/>
          <pc:sldMk cId="2476768786" sldId="265"/>
        </pc:sldMkLst>
        <pc:spChg chg="add del mod">
          <ac:chgData name="Dia Germanou" userId="ed87489bdfc8587b" providerId="LiveId" clId="{57E8A275-B688-44A0-BEF1-37BF3D5404EC}" dt="2020-03-18T14:11:46.119" v="669"/>
          <ac:spMkLst>
            <pc:docMk/>
            <pc:sldMk cId="2476768786" sldId="265"/>
            <ac:spMk id="2" creationId="{3228C7D3-D104-4018-B2DC-E24FE5457516}"/>
          </ac:spMkLst>
        </pc:spChg>
      </pc:sldChg>
      <pc:sldChg chg="add del">
        <pc:chgData name="Dia Germanou" userId="ed87489bdfc8587b" providerId="LiveId" clId="{57E8A275-B688-44A0-BEF1-37BF3D5404EC}" dt="2020-03-18T14:55:48.577" v="1698" actId="47"/>
        <pc:sldMkLst>
          <pc:docMk/>
          <pc:sldMk cId="2591582807" sldId="265"/>
        </pc:sldMkLst>
      </pc:sldChg>
      <pc:sldChg chg="add del">
        <pc:chgData name="Dia Germanou" userId="ed87489bdfc8587b" providerId="LiveId" clId="{57E8A275-B688-44A0-BEF1-37BF3D5404EC}" dt="2020-03-18T15:00:41.391" v="1903"/>
        <pc:sldMkLst>
          <pc:docMk/>
          <pc:sldMk cId="3517961923" sldId="265"/>
        </pc:sldMkLst>
      </pc:sldChg>
      <pc:sldMasterChg chg="setBg modSldLayout">
        <pc:chgData name="Dia Germanou" userId="ed87489bdfc8587b" providerId="LiveId" clId="{57E8A275-B688-44A0-BEF1-37BF3D5404EC}" dt="2020-03-18T14:16:48.093" v="701"/>
        <pc:sldMasterMkLst>
          <pc:docMk/>
          <pc:sldMasterMk cId="389410604" sldId="2147483648"/>
        </pc:sldMasterMkLst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449283609" sldId="2147483649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131768276" sldId="2147483650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2270060" sldId="2147483651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95706482" sldId="2147483652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932001951" sldId="2147483653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715107813" sldId="2147483654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42818622" sldId="2147483655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905188053" sldId="2147483656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540704004" sldId="2147483657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252734222" sldId="2147483658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58629622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2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50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6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733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2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4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5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5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8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9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3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3D8-00A4-4789-AB68-DFF46E57F08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jg/3120112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.mx/url?sa=i&amp;url=http://clipart-library.com/great-job-cliparts.html&amp;psig=AOvVaw07CQqpmUm4L4zT_qUw--gg&amp;ust=1584715537970000&amp;source=images&amp;cd=vfe&amp;ved=0CAIQjRxqFwoTCMD55cnjpugCFQAAAAAdAAAAABA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gamesplus.com/clothes-vocabulary-esl-memory-game/" TargetMode="External"/><Relationship Id="rId2" Type="http://schemas.openxmlformats.org/officeDocument/2006/relationships/hyperlink" Target="https://learnenglishkids.britishcouncil.org/word-games/room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quia.com/quiz/7686743.html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af.dias.ac.cy/main/ekpaudeutiko_yliko/dimotiko-agglika-D-E/d17/cd/startu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.png"/><Relationship Id="rId7" Type="http://schemas.openxmlformats.org/officeDocument/2006/relationships/hyperlink" Target="https://openclipart.org/detail/10310/boy" TargetMode="External"/><Relationship Id="rId2" Type="http://schemas.openxmlformats.org/officeDocument/2006/relationships/hyperlink" Target="https://www.youtube.com/watch?v=1GDFa-nEzl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554" y="2404965"/>
            <a:ext cx="8435802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66"/>
                </a:solidFill>
              </a:rPr>
              <a:t>C</a:t>
            </a:r>
            <a:r>
              <a:rPr lang="en-US" sz="6600" b="1" dirty="0" smtClean="0">
                <a:solidFill>
                  <a:srgbClr val="FF0066"/>
                </a:solidFill>
              </a:rPr>
              <a:t>lothes!</a:t>
            </a:r>
            <a:endParaRPr 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4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Another idea!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77334" y="1825624"/>
            <a:ext cx="10676466" cy="2682786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Y</a:t>
            </a:r>
            <a:r>
              <a:rPr lang="en-US" sz="4000" b="1" dirty="0" smtClean="0"/>
              <a:t>ou can record yourself singing the song using your parents’ mobile phone! </a:t>
            </a:r>
          </a:p>
          <a:p>
            <a:r>
              <a:rPr lang="en-US" sz="4000" b="1" dirty="0" smtClean="0"/>
              <a:t>Then your parents can help you to send it to your teacher</a:t>
            </a:r>
            <a:r>
              <a:rPr lang="en-US" sz="4000" b="1" dirty="0"/>
              <a:t>!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28893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340" t="36587" r="38900" b="25337"/>
          <a:stretch/>
        </p:blipFill>
        <p:spPr>
          <a:xfrm>
            <a:off x="10106885" y="4515313"/>
            <a:ext cx="1391694" cy="17777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0" y="4515313"/>
            <a:ext cx="8751112" cy="2342687"/>
          </a:xfrm>
          <a:prstGeom prst="wedgeEllipseCallout">
            <a:avLst>
              <a:gd name="adj1" fmla="val 67178"/>
              <a:gd name="adj2" fmla="val -21709"/>
            </a:avLst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Let’s play a game! Click below and match the pictures with the sentences.</a:t>
            </a:r>
          </a:p>
          <a:p>
            <a:r>
              <a:rPr lang="en-US" sz="2400" b="1" dirty="0" smtClean="0">
                <a:hlinkClick r:id="rId3"/>
              </a:rPr>
              <a:t>http</a:t>
            </a:r>
            <a:r>
              <a:rPr lang="en-US" sz="2400" b="1" dirty="0">
                <a:hlinkClick r:id="rId3"/>
              </a:rPr>
              <a:t>://</a:t>
            </a:r>
            <a:r>
              <a:rPr lang="en-US" sz="2400" b="1" dirty="0" smtClean="0">
                <a:hlinkClick r:id="rId3"/>
              </a:rPr>
              <a:t>www.quia.com/jg/3120112.html</a:t>
            </a:r>
            <a:r>
              <a:rPr lang="en-US" sz="2400" b="1" dirty="0" smtClean="0"/>
              <a:t> </a:t>
            </a:r>
            <a:endParaRPr lang="el-GR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3700" t="53125" r="25709" b="4754"/>
          <a:stretch/>
        </p:blipFill>
        <p:spPr>
          <a:xfrm>
            <a:off x="518741" y="879766"/>
            <a:ext cx="1842957" cy="366959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8456" y="332147"/>
            <a:ext cx="10780123" cy="88609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E51B9D"/>
                </a:solidFill>
              </a:rPr>
              <a:t>Read the following:</a:t>
            </a:r>
            <a:r>
              <a:rPr lang="en-US" sz="4900" b="1" dirty="0" smtClean="0">
                <a:solidFill>
                  <a:srgbClr val="E51B9D"/>
                </a:solidFill>
              </a:rPr>
              <a:t/>
            </a:r>
            <a:br>
              <a:rPr lang="en-US" sz="4900" b="1" dirty="0" smtClean="0">
                <a:solidFill>
                  <a:srgbClr val="E51B9D"/>
                </a:solidFill>
              </a:rPr>
            </a:br>
            <a:endParaRPr lang="el-GR" sz="36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1148" t="61779" r="75661" b="5528"/>
          <a:stretch/>
        </p:blipFill>
        <p:spPr>
          <a:xfrm>
            <a:off x="5908431" y="899966"/>
            <a:ext cx="2594544" cy="3615347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1614574" y="2447238"/>
            <a:ext cx="4045720" cy="1928987"/>
          </a:xfrm>
          <a:prstGeom prst="wedgeEllipseCallout">
            <a:avLst>
              <a:gd name="adj1" fmla="val -24696"/>
              <a:gd name="adj2" fmla="val 33292"/>
            </a:avLst>
          </a:prstGeom>
          <a:gradFill>
            <a:gsLst>
              <a:gs pos="0">
                <a:srgbClr val="66FF33"/>
              </a:gs>
              <a:gs pos="74000">
                <a:srgbClr val="FFFF00"/>
              </a:gs>
              <a:gs pos="83000">
                <a:srgbClr val="FFFF0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This is Liu. She is wearing a blue dress and white sandals.</a:t>
            </a:r>
            <a:endParaRPr lang="el-GR" sz="2400" b="1" dirty="0">
              <a:solidFill>
                <a:srgbClr val="7030A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7682575" y="664134"/>
            <a:ext cx="4509425" cy="2033406"/>
          </a:xfrm>
          <a:prstGeom prst="wedgeEllipseCallout">
            <a:avLst>
              <a:gd name="adj1" fmla="val -21372"/>
              <a:gd name="adj2" fmla="val 44100"/>
            </a:avLst>
          </a:prstGeom>
          <a:gradFill>
            <a:gsLst>
              <a:gs pos="0">
                <a:srgbClr val="66FF33"/>
              </a:gs>
              <a:gs pos="74000">
                <a:srgbClr val="FFFF00"/>
              </a:gs>
              <a:gs pos="83000">
                <a:srgbClr val="FFFF0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This is Kyriacos. He is wearing a blue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t-shirt, grey trousers and sunglasses.</a:t>
            </a:r>
            <a:endParaRPr lang="el-G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155" y="39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My </a:t>
            </a:r>
            <a:r>
              <a:rPr lang="en-US" sz="4000" b="1" dirty="0" err="1" smtClean="0">
                <a:solidFill>
                  <a:srgbClr val="7030A0"/>
                </a:solidFill>
              </a:rPr>
              <a:t>favourite</a:t>
            </a:r>
            <a:r>
              <a:rPr lang="en-US" sz="4000" b="1" dirty="0" smtClean="0">
                <a:solidFill>
                  <a:srgbClr val="7030A0"/>
                </a:solidFill>
              </a:rPr>
              <a:t> clothes</a:t>
            </a:r>
            <a:endParaRPr lang="el-GR" sz="40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7" y="2982351"/>
            <a:ext cx="4907540" cy="3271693"/>
          </a:xfrm>
        </p:spPr>
      </p:pic>
      <p:sp>
        <p:nvSpPr>
          <p:cNvPr id="5" name="Oval Callout 4"/>
          <p:cNvSpPr/>
          <p:nvPr/>
        </p:nvSpPr>
        <p:spPr>
          <a:xfrm>
            <a:off x="70337" y="815925"/>
            <a:ext cx="4994032" cy="1871003"/>
          </a:xfrm>
          <a:prstGeom prst="wedgeEllipseCallout">
            <a:avLst>
              <a:gd name="adj1" fmla="val 14402"/>
              <a:gd name="adj2" fmla="val 93929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Hi! I’m </a:t>
            </a:r>
            <a:r>
              <a:rPr lang="en-US" sz="2000" b="1" dirty="0" err="1" smtClean="0">
                <a:solidFill>
                  <a:schemeClr val="tx1"/>
                </a:solidFill>
              </a:rPr>
              <a:t>Salena</a:t>
            </a:r>
            <a:r>
              <a:rPr lang="en-US" sz="2000" b="1" dirty="0" smtClean="0">
                <a:solidFill>
                  <a:schemeClr val="tx1"/>
                </a:solidFill>
              </a:rPr>
              <a:t>. I’m from India. I love dancing! Today I’m wearing a dress. It’s my </a:t>
            </a:r>
            <a:r>
              <a:rPr lang="en-US" sz="2000" b="1" dirty="0" err="1" smtClean="0">
                <a:solidFill>
                  <a:schemeClr val="tx1"/>
                </a:solidFill>
              </a:rPr>
              <a:t>favourite</a:t>
            </a:r>
            <a:r>
              <a:rPr lang="en-US" sz="2000" b="1" dirty="0" smtClean="0">
                <a:solidFill>
                  <a:schemeClr val="tx1"/>
                </a:solidFill>
              </a:rPr>
              <a:t>. It’s red and it’s very long.</a:t>
            </a:r>
            <a:endParaRPr lang="el-GR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26" y="2982351"/>
            <a:ext cx="2567237" cy="359132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288564" y="689317"/>
            <a:ext cx="5781822" cy="1997611"/>
          </a:xfrm>
          <a:prstGeom prst="wedgeEllipseCallout">
            <a:avLst>
              <a:gd name="adj1" fmla="val -19369"/>
              <a:gd name="adj2" fmla="val 80933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Hi! I’m Ken. I’m from the USA. I love playing basketball! Today I’m wearing a white t-shirt, blue shorts and white shoes. They are my </a:t>
            </a:r>
            <a:r>
              <a:rPr lang="en-US" sz="2000" b="1" dirty="0" err="1" smtClean="0">
                <a:solidFill>
                  <a:schemeClr val="tx1"/>
                </a:solidFill>
              </a:rPr>
              <a:t>favourite</a:t>
            </a:r>
            <a:r>
              <a:rPr lang="en-US" sz="2000" b="1" dirty="0" smtClean="0">
                <a:solidFill>
                  <a:schemeClr val="tx1"/>
                </a:solidFill>
              </a:rPr>
              <a:t> clothes.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4994" y="2982351"/>
            <a:ext cx="3095897" cy="35394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/>
              <a:t>What are their </a:t>
            </a:r>
            <a:r>
              <a:rPr lang="en-US" sz="2800" b="1" dirty="0" err="1" smtClean="0"/>
              <a:t>favourite</a:t>
            </a:r>
            <a:r>
              <a:rPr lang="en-US" sz="2800" b="1" dirty="0" smtClean="0"/>
              <a:t> clothes?</a:t>
            </a:r>
          </a:p>
          <a:p>
            <a:pPr marL="342900" indent="-342900">
              <a:buAutoNum type="arabicPeriod"/>
            </a:pPr>
            <a:r>
              <a:rPr lang="en-US" sz="2800" b="1" dirty="0" smtClean="0"/>
              <a:t>Write a paragraph about you and your </a:t>
            </a:r>
            <a:r>
              <a:rPr lang="en-US" sz="2800" b="1" dirty="0" err="1" smtClean="0"/>
              <a:t>favourite</a:t>
            </a:r>
            <a:r>
              <a:rPr lang="en-US" sz="2800" b="1" dirty="0" smtClean="0"/>
              <a:t> clothes.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03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Wear your </a:t>
            </a:r>
            <a:r>
              <a:rPr lang="en-US" sz="2400" dirty="0" err="1" smtClean="0">
                <a:solidFill>
                  <a:schemeClr val="tx1"/>
                </a:solidFill>
              </a:rPr>
              <a:t>favourite</a:t>
            </a:r>
            <a:r>
              <a:rPr lang="en-US" sz="2400" dirty="0" smtClean="0">
                <a:solidFill>
                  <a:schemeClr val="tx1"/>
                </a:solidFill>
              </a:rPr>
              <a:t> clothes (ask your parents first!)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ask someone to take a picture of you.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OR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Draw yourself wearing your </a:t>
            </a:r>
            <a:r>
              <a:rPr lang="en-US" sz="2400" dirty="0" err="1" smtClean="0">
                <a:solidFill>
                  <a:schemeClr val="tx1"/>
                </a:solidFill>
              </a:rPr>
              <a:t>favourite</a:t>
            </a:r>
            <a:r>
              <a:rPr lang="en-US" sz="2400" dirty="0" smtClean="0">
                <a:solidFill>
                  <a:schemeClr val="tx1"/>
                </a:solidFill>
              </a:rPr>
              <a:t> clothes.</a:t>
            </a:r>
          </a:p>
          <a:p>
            <a:pPr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Stick your photo or your picture on a piece of paper and write a small paragraph like </a:t>
            </a:r>
            <a:r>
              <a:rPr lang="en-US" sz="2400" dirty="0" err="1" smtClean="0">
                <a:solidFill>
                  <a:schemeClr val="tx1"/>
                </a:solidFill>
              </a:rPr>
              <a:t>Salena</a:t>
            </a:r>
            <a:r>
              <a:rPr lang="en-US" sz="2400" dirty="0" smtClean="0">
                <a:solidFill>
                  <a:schemeClr val="tx1"/>
                </a:solidFill>
              </a:rPr>
              <a:t> and Ken.</a:t>
            </a:r>
          </a:p>
          <a:p>
            <a:pPr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sk for your teacher’s email and send a picture of your poster.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340" t="36587" r="38900" b="25337"/>
          <a:stretch/>
        </p:blipFill>
        <p:spPr>
          <a:xfrm>
            <a:off x="9274002" y="4376126"/>
            <a:ext cx="1391694" cy="17777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224828" y="967657"/>
            <a:ext cx="3490043" cy="1624453"/>
          </a:xfrm>
          <a:prstGeom prst="wedgeEllipseCallout">
            <a:avLst>
              <a:gd name="adj1" fmla="val 5787"/>
              <a:gd name="adj2" fmla="val 131284"/>
            </a:avLst>
          </a:prstGeom>
          <a:solidFill>
            <a:srgbClr val="CC3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Let’s make a poster!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9087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good job free clip art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12" y="1575582"/>
            <a:ext cx="8112708" cy="51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19614"/>
            <a:ext cx="8596668" cy="1320800"/>
          </a:xfrm>
        </p:spPr>
        <p:txBody>
          <a:bodyPr/>
          <a:lstStyle/>
          <a:p>
            <a:r>
              <a:rPr lang="en-US" dirty="0" smtClean="0"/>
              <a:t>Images courtesy of: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54152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/>
              <a:t>https://free-images.com/</a:t>
            </a:r>
            <a:endParaRPr lang="el-GR" sz="2800" dirty="0"/>
          </a:p>
        </p:txBody>
      </p:sp>
      <p:sp>
        <p:nvSpPr>
          <p:cNvPr id="3" name="Rectangle 2"/>
          <p:cNvSpPr/>
          <p:nvPr/>
        </p:nvSpPr>
        <p:spPr>
          <a:xfrm>
            <a:off x="677333" y="4547475"/>
            <a:ext cx="9957841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480"/>
              </a:spcBef>
            </a:pPr>
            <a:r>
              <a:rPr lang="en-US" sz="2400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fontAlgn="base">
              <a:spcBef>
                <a:spcPts val="480"/>
              </a:spcBef>
            </a:pPr>
            <a:r>
              <a:rPr lang="en-US" sz="2400" i="1" dirty="0">
                <a:solidFill>
                  <a:srgbClr val="000000"/>
                </a:solidFill>
                <a:latin typeface="Arial"/>
              </a:rPr>
              <a:t>Cyprus Ministry of Education, Culture</a:t>
            </a:r>
            <a:r>
              <a:rPr lang="en-US" sz="2400" i="1">
                <a:solidFill>
                  <a:srgbClr val="000000"/>
                </a:solidFill>
                <a:latin typeface="Arial"/>
              </a:rPr>
              <a:t>, </a:t>
            </a:r>
            <a:r>
              <a:rPr lang="en-US" sz="2400" i="1" smtClean="0">
                <a:solidFill>
                  <a:srgbClr val="000000"/>
                </a:solidFill>
                <a:latin typeface="Arial"/>
              </a:rPr>
              <a:t>Sport and </a:t>
            </a:r>
            <a:r>
              <a:rPr lang="en-US" sz="2400" i="1" dirty="0">
                <a:solidFill>
                  <a:srgbClr val="000000"/>
                </a:solidFill>
                <a:latin typeface="Arial"/>
              </a:rPr>
              <a:t>Youth</a:t>
            </a:r>
            <a:endParaRPr lang="el-GR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05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5497" t="28661" r="32697" b="13660"/>
          <a:stretch/>
        </p:blipFill>
        <p:spPr>
          <a:xfrm>
            <a:off x="666205" y="886057"/>
            <a:ext cx="8634549" cy="54049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2" t="15038" r="10083" b="14044"/>
          <a:stretch/>
        </p:blipFill>
        <p:spPr>
          <a:xfrm>
            <a:off x="9469866" y="2904120"/>
            <a:ext cx="946378" cy="13462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778" y="987291"/>
            <a:ext cx="1106555" cy="14935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27855" y="2272938"/>
            <a:ext cx="1870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 panose="030F0702030302020204" pitchFamily="66" charset="0"/>
              </a:rPr>
              <a:t>jacket</a:t>
            </a:r>
            <a:endParaRPr lang="el-GR" sz="22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69866" y="4250377"/>
            <a:ext cx="192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 panose="030F0702030302020204" pitchFamily="66" charset="0"/>
              </a:rPr>
              <a:t>coat</a:t>
            </a:r>
            <a:endParaRPr lang="el-GR" sz="22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7333" y="6291016"/>
            <a:ext cx="9942769" cy="461665"/>
          </a:xfrm>
          <a:prstGeom prst="rect">
            <a:avLst/>
          </a:prstGeom>
          <a:gradFill>
            <a:gsLst>
              <a:gs pos="0">
                <a:srgbClr val="66FF33"/>
              </a:gs>
              <a:gs pos="74000">
                <a:srgbClr val="FFFF00"/>
              </a:gs>
              <a:gs pos="83000">
                <a:srgbClr val="FFFF00"/>
              </a:gs>
              <a:gs pos="100000">
                <a:srgbClr val="FF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Did you know? </a:t>
            </a:r>
            <a:r>
              <a:rPr 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Trousers</a:t>
            </a:r>
            <a:r>
              <a:rPr lang="en-US" sz="2400" dirty="0" smtClean="0">
                <a:latin typeface="Comic Sans MS" panose="030F0702030302020204" pitchFamily="66" charset="0"/>
              </a:rPr>
              <a:t> are also called </a:t>
            </a:r>
            <a:r>
              <a:rPr lang="en-US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pants (American English)</a:t>
            </a:r>
            <a:endParaRPr lang="el-GR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itle 23"/>
          <p:cNvSpPr txBox="1">
            <a:spLocks noGrp="1"/>
          </p:cNvSpPr>
          <p:nvPr>
            <p:ph type="title"/>
          </p:nvPr>
        </p:nvSpPr>
        <p:spPr>
          <a:xfrm>
            <a:off x="539104" y="279405"/>
            <a:ext cx="7258524" cy="707886"/>
          </a:xfrm>
          <a:prstGeom prst="rect">
            <a:avLst/>
          </a:prstGeom>
          <a:gradFill>
            <a:gsLst>
              <a:gs pos="0">
                <a:srgbClr val="66FF33"/>
              </a:gs>
              <a:gs pos="74000">
                <a:srgbClr val="FFFF00"/>
              </a:gs>
              <a:gs pos="83000">
                <a:srgbClr val="FFFF00"/>
              </a:gs>
              <a:gs pos="100000">
                <a:srgbClr val="FF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Look, Listen and Repeat.</a:t>
            </a:r>
            <a:endParaRPr lang="el-GR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Cloth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99075" y="389953"/>
            <a:ext cx="507901" cy="50790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10193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  <a:solidFill>
            <a:srgbClr val="66FF33"/>
          </a:solidFill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Now let’s play! 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 smtClean="0">
              <a:hlinkClick r:id="rId2"/>
            </a:endParaRPr>
          </a:p>
          <a:p>
            <a:pPr marL="0" indent="0">
              <a:buNone/>
            </a:pPr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://learnenglishkids.britishcouncil.org/word-games/clothes-1</a:t>
            </a:r>
            <a:endParaRPr lang="en-US" sz="3200" dirty="0" smtClean="0">
              <a:hlinkClick r:id="rId2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7030A0"/>
                </a:solidFill>
              </a:rPr>
              <a:t>Click </a:t>
            </a:r>
            <a:r>
              <a:rPr lang="en-US" sz="3200" b="1" dirty="0">
                <a:solidFill>
                  <a:srgbClr val="7030A0"/>
                </a:solidFill>
              </a:rPr>
              <a:t>below </a:t>
            </a:r>
            <a:r>
              <a:rPr lang="en-US" sz="3200" b="1" dirty="0" smtClean="0">
                <a:solidFill>
                  <a:srgbClr val="7030A0"/>
                </a:solidFill>
              </a:rPr>
              <a:t>and play a memory game.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hlinkClick r:id="rId3"/>
              </a:rPr>
              <a:t>https://www.eslgamesplus.com/clothes-vocabulary-esl-memory-game</a:t>
            </a:r>
            <a:r>
              <a:rPr lang="en-US" sz="3200" dirty="0" smtClean="0">
                <a:solidFill>
                  <a:srgbClr val="00B050"/>
                </a:solidFill>
                <a:hlinkClick r:id="rId3"/>
              </a:rPr>
              <a:t>/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677334" y="1676791"/>
            <a:ext cx="8875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</a:rPr>
              <a:t>Click below and find the </a:t>
            </a:r>
            <a:r>
              <a:rPr lang="en-US" sz="3200" b="1" dirty="0" smtClean="0">
                <a:solidFill>
                  <a:srgbClr val="7030A0"/>
                </a:solidFill>
              </a:rPr>
              <a:t>clothes.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947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5497" t="28661" r="32697" b="13660"/>
          <a:stretch/>
        </p:blipFill>
        <p:spPr>
          <a:xfrm>
            <a:off x="539103" y="1997613"/>
            <a:ext cx="7764584" cy="48603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14530" y="1997613"/>
            <a:ext cx="1709631" cy="1993265"/>
            <a:chOff x="9389778" y="526091"/>
            <a:chExt cx="1908614" cy="217773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9778" y="526091"/>
              <a:ext cx="1378369" cy="186037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427855" y="2272938"/>
              <a:ext cx="18705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Comic Sans MS" panose="030F0702030302020204" pitchFamily="66" charset="0"/>
                </a:rPr>
                <a:t>jacket</a:t>
              </a:r>
              <a:endParaRPr lang="el-GR" sz="2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14530" y="4751495"/>
            <a:ext cx="1828283" cy="1962443"/>
            <a:chOff x="9492325" y="2778403"/>
            <a:chExt cx="2055401" cy="210315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2" t="15038" r="10083" b="14044"/>
            <a:stretch/>
          </p:blipFill>
          <p:spPr>
            <a:xfrm>
              <a:off x="9492325" y="2778403"/>
              <a:ext cx="1208417" cy="171901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627486" y="4450672"/>
              <a:ext cx="19202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Comic Sans MS" panose="030F0702030302020204" pitchFamily="66" charset="0"/>
                </a:rPr>
                <a:t>coat</a:t>
              </a:r>
              <a:endParaRPr lang="el-GR" sz="2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itle 23"/>
          <p:cNvSpPr txBox="1">
            <a:spLocks noGrp="1"/>
          </p:cNvSpPr>
          <p:nvPr>
            <p:ph type="title"/>
          </p:nvPr>
        </p:nvSpPr>
        <p:spPr>
          <a:xfrm>
            <a:off x="104503" y="279405"/>
            <a:ext cx="11978640" cy="1077218"/>
          </a:xfrm>
          <a:prstGeom prst="rect">
            <a:avLst/>
          </a:prstGeom>
          <a:gradFill>
            <a:gsLst>
              <a:gs pos="0">
                <a:srgbClr val="66FF33"/>
              </a:gs>
              <a:gs pos="74000">
                <a:srgbClr val="FFFF00"/>
              </a:gs>
              <a:gs pos="83000">
                <a:srgbClr val="FFFF00"/>
              </a:gs>
              <a:gs pos="100000">
                <a:srgbClr val="FFFF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Look at the clothes again and try to remember their </a:t>
            </a:r>
            <a:r>
              <a:rPr lang="en-US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colours</a:t>
            </a:r>
            <a:r>
              <a:rPr lang="en-US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  <a:br>
              <a:rPr lang="en-US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Then click below to play a memory game. </a:t>
            </a:r>
            <a:endParaRPr lang="el-GR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103" y="1492452"/>
            <a:ext cx="735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hlinkClick r:id="rId5"/>
              </a:rPr>
              <a:t>http://</a:t>
            </a:r>
            <a:r>
              <a:rPr lang="en-US" sz="2400" b="1" dirty="0" smtClean="0">
                <a:solidFill>
                  <a:srgbClr val="7030A0"/>
                </a:solidFill>
                <a:hlinkClick r:id="rId5"/>
              </a:rPr>
              <a:t>www.quia.com/quiz/7686743.html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endParaRPr lang="el-G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5073"/>
            <a:ext cx="3979072" cy="728391"/>
          </a:xfrm>
          <a:solidFill>
            <a:srgbClr val="66FF33"/>
          </a:solidFill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Let’s play more.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344" y="987960"/>
            <a:ext cx="10042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1. Click below and then press </a:t>
            </a:r>
            <a:r>
              <a:rPr lang="en-US" sz="2400" dirty="0" smtClean="0">
                <a:solidFill>
                  <a:srgbClr val="7030A0"/>
                </a:solidFill>
              </a:rPr>
              <a:t>START</a:t>
            </a:r>
            <a:r>
              <a:rPr lang="en-US" sz="2400" dirty="0" smtClean="0"/>
              <a:t>:</a:t>
            </a:r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paf.dias.ac.cy/main/ekpaudeutiko_yliko/dimotiko-agglika-D-E/d17/cd/startup.html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2. Click here:                       3. Click here                        </a:t>
            </a:r>
            <a:endParaRPr lang="el-G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0433" r="40413" b="9374"/>
          <a:stretch/>
        </p:blipFill>
        <p:spPr>
          <a:xfrm>
            <a:off x="480699" y="3021448"/>
            <a:ext cx="3204723" cy="242484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083061" y="2833218"/>
            <a:ext cx="463191" cy="140065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53" t="10625" r="41386" b="17836"/>
          <a:stretch/>
        </p:blipFill>
        <p:spPr>
          <a:xfrm>
            <a:off x="4148613" y="3021447"/>
            <a:ext cx="3500387" cy="242484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569139" y="2833217"/>
            <a:ext cx="329667" cy="97912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12192" y="2492787"/>
            <a:ext cx="3549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Choose a boy or a girl and help him/her get dressed. Choose a cupboard and write the word in the box.</a:t>
            </a:r>
            <a:endParaRPr lang="el-GR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877" t="11009" r="41062" b="18028"/>
          <a:stretch/>
        </p:blipFill>
        <p:spPr>
          <a:xfrm>
            <a:off x="8285870" y="4590311"/>
            <a:ext cx="2926080" cy="20106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0699" y="6020972"/>
            <a:ext cx="7439412" cy="707886"/>
          </a:xfrm>
          <a:prstGeom prst="rect">
            <a:avLst/>
          </a:prstGeom>
          <a:gradFill>
            <a:gsLst>
              <a:gs pos="0">
                <a:srgbClr val="F60ADA"/>
              </a:gs>
              <a:gs pos="74000">
                <a:srgbClr val="66FF33"/>
              </a:gs>
              <a:gs pos="83000">
                <a:srgbClr val="FF99CC"/>
              </a:gs>
              <a:gs pos="100000">
                <a:srgbClr val="F60ADA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Tip: If there is a word you don’t know press “X” and choose another word.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9357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16" y="36464"/>
            <a:ext cx="8596668" cy="696686"/>
          </a:xfrm>
          <a:solidFill>
            <a:srgbClr val="66FF33"/>
          </a:solidFill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Now, let’s sing! 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116" y="823451"/>
            <a:ext cx="8875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</a:rPr>
              <a:t>1. Click </a:t>
            </a:r>
            <a:r>
              <a:rPr lang="en-US" sz="2800" b="1" dirty="0">
                <a:solidFill>
                  <a:srgbClr val="7030A0"/>
                </a:solidFill>
              </a:rPr>
              <a:t>below and </a:t>
            </a:r>
            <a:r>
              <a:rPr lang="en-US" sz="2800" b="1" dirty="0" smtClean="0">
                <a:solidFill>
                  <a:srgbClr val="7030A0"/>
                </a:solidFill>
              </a:rPr>
              <a:t>watch the video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el-G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4116" y="1485136"/>
            <a:ext cx="9845300" cy="391254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www.youtube.com/watch?v=1GDFa-nEzlg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497" t="28661" r="32697" b="13660"/>
          <a:stretch/>
        </p:blipFill>
        <p:spPr>
          <a:xfrm>
            <a:off x="63934" y="2349305"/>
            <a:ext cx="6428982" cy="4024342"/>
          </a:xfrm>
          <a:prstGeom prst="rect">
            <a:avLst/>
          </a:prstGeom>
        </p:spPr>
      </p:pic>
      <p:pic>
        <p:nvPicPr>
          <p:cNvPr id="13" name="Picture 12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r="-1" b="3138"/>
          <a:stretch/>
        </p:blipFill>
        <p:spPr>
          <a:xfrm>
            <a:off x="9020784" y="4220927"/>
            <a:ext cx="2119964" cy="235350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7205332" y="1229669"/>
            <a:ext cx="5060387" cy="2239272"/>
          </a:xfrm>
          <a:prstGeom prst="wedgeEllipseCallout">
            <a:avLst>
              <a:gd name="adj1" fmla="val 1255"/>
              <a:gd name="adj2" fmla="val 82544"/>
            </a:avLst>
          </a:prstGeom>
          <a:gradFill>
            <a:gsLst>
              <a:gs pos="0">
                <a:srgbClr val="00FFFF"/>
              </a:gs>
              <a:gs pos="74000">
                <a:srgbClr val="E51B9D"/>
              </a:gs>
              <a:gs pos="83000">
                <a:srgbClr val="FF99CC"/>
              </a:gs>
              <a:gs pos="100000">
                <a:srgbClr val="F60ADA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2. Which clothes did you hear in the song? </a:t>
            </a:r>
            <a:endParaRPr lang="el-GR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6641008" y="2934492"/>
            <a:ext cx="1339435" cy="1332036"/>
            <a:chOff x="9326352" y="726030"/>
            <a:chExt cx="1972040" cy="221105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352" y="726030"/>
              <a:ext cx="1378369" cy="186037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427854" y="2272937"/>
              <a:ext cx="1870538" cy="664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mic Sans MS" panose="030F0702030302020204" pitchFamily="66" charset="0"/>
                </a:rPr>
                <a:t>jacket</a:t>
              </a:r>
              <a:endParaRPr lang="el-GR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73321" y="4634295"/>
            <a:ext cx="1719872" cy="1681694"/>
            <a:chOff x="9492325" y="2778403"/>
            <a:chExt cx="2055401" cy="210315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2" t="15038" r="10083" b="14044"/>
            <a:stretch/>
          </p:blipFill>
          <p:spPr>
            <a:xfrm>
              <a:off x="9492325" y="2778403"/>
              <a:ext cx="1208417" cy="171901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627486" y="4450672"/>
              <a:ext cx="19202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Comic Sans MS" panose="030F0702030302020204" pitchFamily="66" charset="0"/>
                </a:rPr>
                <a:t>coat</a:t>
              </a:r>
              <a:endParaRPr lang="el-GR" sz="22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0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46" y="79103"/>
            <a:ext cx="11125646" cy="1162594"/>
          </a:xfr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3. Listen to the song again and complete </a:t>
            </a:r>
            <a:r>
              <a:rPr lang="en-US" b="1" dirty="0">
                <a:solidFill>
                  <a:srgbClr val="7030A0"/>
                </a:solidFill>
              </a:rPr>
              <a:t>the </a:t>
            </a:r>
            <a:r>
              <a:rPr lang="en-US" b="1" dirty="0" smtClean="0">
                <a:solidFill>
                  <a:srgbClr val="7030A0"/>
                </a:solidFill>
              </a:rPr>
              <a:t>missing words below. </a:t>
            </a:r>
            <a:r>
              <a:rPr lang="en-US" b="1" dirty="0">
                <a:solidFill>
                  <a:srgbClr val="7030A0"/>
                </a:solidFill>
              </a:rPr>
              <a:t>You can write them in your exercise book.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24865" y="1320800"/>
            <a:ext cx="95941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This is the way we put on our ……………., put on our …………….., put on our………….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This is the way we put on our…………………We get dressed every day.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This is the way we put on our ……………., </a:t>
            </a:r>
            <a:r>
              <a:rPr lang="en-US" sz="2000" dirty="0">
                <a:latin typeface="Comic Sans MS" panose="030F0702030302020204" pitchFamily="66" charset="0"/>
              </a:rPr>
              <a:t>put on our …………….., put on our………….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This is the way we put on our…………………We get dressed every day.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This </a:t>
            </a:r>
            <a:r>
              <a:rPr lang="en-US" sz="2000" dirty="0">
                <a:latin typeface="Comic Sans MS" panose="030F0702030302020204" pitchFamily="66" charset="0"/>
              </a:rPr>
              <a:t>is the way </a:t>
            </a:r>
            <a:r>
              <a:rPr lang="en-US" sz="2000" dirty="0" smtClean="0">
                <a:latin typeface="Comic Sans MS" panose="030F0702030302020204" pitchFamily="66" charset="0"/>
              </a:rPr>
              <a:t>we button </a:t>
            </a:r>
            <a:r>
              <a:rPr lang="en-US" sz="2000" dirty="0">
                <a:latin typeface="Comic Sans MS" panose="030F0702030302020204" pitchFamily="66" charset="0"/>
              </a:rPr>
              <a:t>our </a:t>
            </a:r>
            <a:r>
              <a:rPr lang="en-US" sz="2000" dirty="0" smtClean="0">
                <a:latin typeface="Comic Sans MS" panose="030F0702030302020204" pitchFamily="66" charset="0"/>
              </a:rPr>
              <a:t>……………., button </a:t>
            </a:r>
            <a:r>
              <a:rPr lang="en-US" sz="2000" dirty="0">
                <a:latin typeface="Comic Sans MS" panose="030F0702030302020204" pitchFamily="66" charset="0"/>
              </a:rPr>
              <a:t>our …………….., </a:t>
            </a:r>
            <a:r>
              <a:rPr lang="en-US" sz="2000" dirty="0" smtClean="0">
                <a:latin typeface="Comic Sans MS" panose="030F0702030302020204" pitchFamily="66" charset="0"/>
              </a:rPr>
              <a:t>button </a:t>
            </a:r>
            <a:r>
              <a:rPr lang="en-US" sz="2000" dirty="0">
                <a:latin typeface="Comic Sans MS" panose="030F0702030302020204" pitchFamily="66" charset="0"/>
              </a:rPr>
              <a:t>our………….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This is the way we </a:t>
            </a:r>
            <a:r>
              <a:rPr lang="en-US" sz="2000" dirty="0" smtClean="0">
                <a:latin typeface="Comic Sans MS" panose="030F0702030302020204" pitchFamily="66" charset="0"/>
              </a:rPr>
              <a:t>button </a:t>
            </a:r>
            <a:r>
              <a:rPr lang="en-US" sz="2000" dirty="0">
                <a:latin typeface="Comic Sans MS" panose="030F0702030302020204" pitchFamily="66" charset="0"/>
              </a:rPr>
              <a:t>on our…………………We get dressed every day.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This </a:t>
            </a:r>
            <a:r>
              <a:rPr lang="en-US" sz="2000" dirty="0">
                <a:latin typeface="Comic Sans MS" panose="030F0702030302020204" pitchFamily="66" charset="0"/>
              </a:rPr>
              <a:t>is the way we put on our ……………., put on our …………….., put on our………….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This is the way we put on our…………………We get dressed every day.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This </a:t>
            </a:r>
            <a:r>
              <a:rPr lang="en-US" sz="2000" dirty="0">
                <a:latin typeface="Comic Sans MS" panose="030F0702030302020204" pitchFamily="66" charset="0"/>
              </a:rPr>
              <a:t>is the way we </a:t>
            </a:r>
            <a:r>
              <a:rPr lang="en-US" sz="2000" dirty="0" smtClean="0">
                <a:latin typeface="Comic Sans MS" panose="030F0702030302020204" pitchFamily="66" charset="0"/>
              </a:rPr>
              <a:t>tie </a:t>
            </a:r>
            <a:r>
              <a:rPr lang="en-US" sz="2000" dirty="0">
                <a:latin typeface="Comic Sans MS" panose="030F0702030302020204" pitchFamily="66" charset="0"/>
              </a:rPr>
              <a:t>our ……………., </a:t>
            </a:r>
            <a:r>
              <a:rPr lang="en-US" sz="2000" dirty="0" smtClean="0">
                <a:latin typeface="Comic Sans MS" panose="030F0702030302020204" pitchFamily="66" charset="0"/>
              </a:rPr>
              <a:t>tie </a:t>
            </a:r>
            <a:r>
              <a:rPr lang="en-US" sz="2000" dirty="0">
                <a:latin typeface="Comic Sans MS" panose="030F0702030302020204" pitchFamily="66" charset="0"/>
              </a:rPr>
              <a:t>our …………….., </a:t>
            </a:r>
            <a:r>
              <a:rPr lang="en-US" sz="2000" dirty="0" smtClean="0">
                <a:latin typeface="Comic Sans MS" panose="030F0702030302020204" pitchFamily="66" charset="0"/>
              </a:rPr>
              <a:t>tie </a:t>
            </a:r>
            <a:r>
              <a:rPr lang="en-US" sz="2000" dirty="0">
                <a:latin typeface="Comic Sans MS" panose="030F0702030302020204" pitchFamily="66" charset="0"/>
              </a:rPr>
              <a:t>our………….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This is the </a:t>
            </a:r>
            <a:r>
              <a:rPr lang="en-US" sz="2000" dirty="0" smtClean="0">
                <a:latin typeface="Comic Sans MS" panose="030F0702030302020204" pitchFamily="66" charset="0"/>
              </a:rPr>
              <a:t>way tie </a:t>
            </a:r>
            <a:r>
              <a:rPr lang="en-US" sz="2000" dirty="0">
                <a:latin typeface="Comic Sans MS" panose="030F0702030302020204" pitchFamily="66" charset="0"/>
              </a:rPr>
              <a:t>our…………………We get dressed every day</a:t>
            </a:r>
            <a:r>
              <a:rPr lang="en-US" sz="2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This is the way we </a:t>
            </a:r>
            <a:r>
              <a:rPr lang="en-US" sz="2000" dirty="0" smtClean="0">
                <a:latin typeface="Comic Sans MS" panose="030F0702030302020204" pitchFamily="66" charset="0"/>
              </a:rPr>
              <a:t>zip up </a:t>
            </a:r>
            <a:r>
              <a:rPr lang="en-US" sz="2000" dirty="0">
                <a:latin typeface="Comic Sans MS" panose="030F0702030302020204" pitchFamily="66" charset="0"/>
              </a:rPr>
              <a:t>our ……………., </a:t>
            </a:r>
            <a:r>
              <a:rPr lang="en-US" sz="2000" dirty="0" smtClean="0">
                <a:latin typeface="Comic Sans MS" panose="030F0702030302020204" pitchFamily="66" charset="0"/>
              </a:rPr>
              <a:t>zip up </a:t>
            </a:r>
            <a:r>
              <a:rPr lang="en-US" sz="2000" dirty="0">
                <a:latin typeface="Comic Sans MS" panose="030F0702030302020204" pitchFamily="66" charset="0"/>
              </a:rPr>
              <a:t>our …………….., </a:t>
            </a:r>
            <a:r>
              <a:rPr lang="en-US" sz="2000" dirty="0" smtClean="0">
                <a:latin typeface="Comic Sans MS" panose="030F0702030302020204" pitchFamily="66" charset="0"/>
              </a:rPr>
              <a:t>zip up </a:t>
            </a:r>
            <a:r>
              <a:rPr lang="en-US" sz="2000" dirty="0">
                <a:latin typeface="Comic Sans MS" panose="030F0702030302020204" pitchFamily="66" charset="0"/>
              </a:rPr>
              <a:t>our………….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This is the way we </a:t>
            </a:r>
            <a:r>
              <a:rPr lang="en-US" sz="2000" dirty="0" smtClean="0">
                <a:latin typeface="Comic Sans MS" panose="030F0702030302020204" pitchFamily="66" charset="0"/>
              </a:rPr>
              <a:t>zip up </a:t>
            </a:r>
            <a:r>
              <a:rPr lang="en-US" sz="2000" dirty="0">
                <a:latin typeface="Comic Sans MS" panose="030F0702030302020204" pitchFamily="66" charset="0"/>
              </a:rPr>
              <a:t>our…………………We get dressed every day.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l-GR" dirty="0"/>
          </a:p>
        </p:txBody>
      </p:sp>
      <p:sp>
        <p:nvSpPr>
          <p:cNvPr id="6" name="Oval Callout 5"/>
          <p:cNvSpPr/>
          <p:nvPr/>
        </p:nvSpPr>
        <p:spPr>
          <a:xfrm>
            <a:off x="9172135" y="1320800"/>
            <a:ext cx="3019865" cy="2996918"/>
          </a:xfrm>
          <a:prstGeom prst="wedgeEllipseCallout">
            <a:avLst>
              <a:gd name="adj1" fmla="val 846"/>
              <a:gd name="adj2" fmla="val 70831"/>
            </a:avLst>
          </a:prstGeom>
          <a:gradFill>
            <a:gsLst>
              <a:gs pos="0">
                <a:srgbClr val="00FFFF"/>
              </a:gs>
              <a:gs pos="74000">
                <a:srgbClr val="E51B9D"/>
              </a:gs>
              <a:gs pos="83000">
                <a:srgbClr val="FF99CC"/>
              </a:gs>
              <a:gs pos="100000">
                <a:srgbClr val="F60ADA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Tip: You can have the song playing and then open your Power Point again so that you can see this page while listening to the song.</a:t>
            </a:r>
            <a:endParaRPr lang="el-GR" b="1" dirty="0"/>
          </a:p>
        </p:txBody>
      </p:sp>
      <p:pic>
        <p:nvPicPr>
          <p:cNvPr id="7" name="Picture 6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1" b="3138"/>
          <a:stretch/>
        </p:blipFill>
        <p:spPr>
          <a:xfrm>
            <a:off x="10206002" y="4978118"/>
            <a:ext cx="1449190" cy="160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4.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Make your own song!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Complete the lyrics below</a:t>
            </a:r>
            <a:r>
              <a:rPr lang="en-US" dirty="0">
                <a:solidFill>
                  <a:srgbClr val="7030A0"/>
                </a:solidFill>
              </a:rPr>
              <a:t>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04727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   </a:t>
            </a:r>
          </a:p>
          <a:p>
            <a:pPr marL="0" indent="0">
              <a:buNone/>
            </a:pPr>
            <a:r>
              <a:rPr lang="en-US" sz="2400" dirty="0" smtClean="0"/>
              <a:t>This is the way we put on our…….., put on our……., put on our……..</a:t>
            </a:r>
          </a:p>
          <a:p>
            <a:pPr marL="0" indent="0">
              <a:buNone/>
            </a:pPr>
            <a:r>
              <a:rPr lang="en-US" sz="2400" dirty="0" smtClean="0"/>
              <a:t>This is the way we put on our……….. We get dressed every day.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783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6" y="332147"/>
            <a:ext cx="10780123" cy="886091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E51B9D"/>
                </a:solidFill>
              </a:rPr>
              <a:t>5. Can </a:t>
            </a:r>
            <a:r>
              <a:rPr lang="en-US" sz="4900" b="1" dirty="0">
                <a:solidFill>
                  <a:srgbClr val="E51B9D"/>
                </a:solidFill>
              </a:rPr>
              <a:t>you </a:t>
            </a:r>
            <a:r>
              <a:rPr lang="en-US" sz="4900" b="1" dirty="0" smtClean="0">
                <a:solidFill>
                  <a:srgbClr val="E51B9D"/>
                </a:solidFill>
              </a:rPr>
              <a:t>record your song?</a:t>
            </a:r>
            <a:br>
              <a:rPr lang="en-US" sz="4900" b="1" dirty="0" smtClean="0">
                <a:solidFill>
                  <a:srgbClr val="E51B9D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Ask your parents to help you. You can open a Power Point Presentation and do the following:</a:t>
            </a:r>
            <a:r>
              <a:rPr lang="en-US" sz="3600" dirty="0" smtClean="0">
                <a:solidFill>
                  <a:srgbClr val="002060"/>
                </a:solidFill>
              </a:rPr>
              <a:t> 5</a:t>
            </a:r>
            <a:endParaRPr lang="el-GR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In the Power Point presentation click “Insert”</a:t>
            </a:r>
          </a:p>
          <a:p>
            <a:pPr marL="0" indent="0">
              <a:buNone/>
            </a:pPr>
            <a:r>
              <a:rPr lang="en-US" dirty="0" smtClean="0"/>
              <a:t>2. Click “Audio” and then “Record Audio”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You will see this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Write your name and press</a:t>
            </a:r>
          </a:p>
          <a:p>
            <a:pPr marL="0" indent="0">
              <a:buNone/>
            </a:pPr>
            <a:r>
              <a:rPr lang="en-US" dirty="0" smtClean="0"/>
              <a:t>5. Start speaking.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557" t="37548" r="39549" b="40336"/>
          <a:stretch/>
        </p:blipFill>
        <p:spPr>
          <a:xfrm>
            <a:off x="5321090" y="3344406"/>
            <a:ext cx="2588455" cy="1617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323" t="47703" r="50849" b="48141"/>
          <a:stretch/>
        </p:blipFill>
        <p:spPr>
          <a:xfrm>
            <a:off x="5321090" y="5035004"/>
            <a:ext cx="647114" cy="534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" r="81188" b="79375"/>
          <a:stretch/>
        </p:blipFill>
        <p:spPr>
          <a:xfrm>
            <a:off x="8647614" y="1493786"/>
            <a:ext cx="3332891" cy="2054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272997" y="1983545"/>
            <a:ext cx="3037595" cy="2196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22777" y="3626436"/>
            <a:ext cx="167405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51819" y="5261536"/>
            <a:ext cx="369271" cy="869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4"/>
          <a:srcRect l="76295" b="76326"/>
          <a:stretch/>
        </p:blipFill>
        <p:spPr>
          <a:xfrm>
            <a:off x="8661682" y="3756810"/>
            <a:ext cx="3332891" cy="187138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379393" y="2520948"/>
            <a:ext cx="3823796" cy="185780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5193</TotalTime>
  <Words>796</Words>
  <Application>Microsoft Office PowerPoint</Application>
  <PresentationFormat>Widescreen</PresentationFormat>
  <Paragraphs>92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Comic Sans MS</vt:lpstr>
      <vt:lpstr>Times New Roman</vt:lpstr>
      <vt:lpstr>Trebuchet MS</vt:lpstr>
      <vt:lpstr>Wingdings</vt:lpstr>
      <vt:lpstr>Wingdings 3</vt:lpstr>
      <vt:lpstr>Facet</vt:lpstr>
      <vt:lpstr>Clothes!</vt:lpstr>
      <vt:lpstr>Look, Listen and Repeat.</vt:lpstr>
      <vt:lpstr>Now let’s play! </vt:lpstr>
      <vt:lpstr>Look at the clothes again and try to remember their colours. Then click below to play a memory game. </vt:lpstr>
      <vt:lpstr>Let’s play more.</vt:lpstr>
      <vt:lpstr>Now, let’s sing! </vt:lpstr>
      <vt:lpstr>3. Listen to the song again and complete the missing words below. You can write them in your exercise book.  </vt:lpstr>
      <vt:lpstr>4.  Make your own song! Complete the lyrics below:   </vt:lpstr>
      <vt:lpstr>5. Can you record your song? Ask your parents to help you. You can open a Power Point Presentation and do the following: 5</vt:lpstr>
      <vt:lpstr>Another idea!</vt:lpstr>
      <vt:lpstr>Read the following: </vt:lpstr>
      <vt:lpstr>My favourite clothes</vt:lpstr>
      <vt:lpstr>PowerPoint Presentation</vt:lpstr>
      <vt:lpstr>PowerPoint Presentation</vt:lpstr>
      <vt:lpstr>Images courtesy of: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THIS LESSON I WILL…</dc:title>
  <dc:creator>Dia Germanou</dc:creator>
  <cp:lastModifiedBy>user</cp:lastModifiedBy>
  <cp:revision>108</cp:revision>
  <dcterms:created xsi:type="dcterms:W3CDTF">2020-03-18T14:28:09Z</dcterms:created>
  <dcterms:modified xsi:type="dcterms:W3CDTF">2020-04-22T09:57:28Z</dcterms:modified>
</cp:coreProperties>
</file>