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84" r:id="rId3"/>
    <p:sldId id="285" r:id="rId4"/>
    <p:sldId id="267" r:id="rId5"/>
    <p:sldId id="268" r:id="rId6"/>
    <p:sldId id="270" r:id="rId7"/>
    <p:sldId id="269" r:id="rId8"/>
    <p:sldId id="271" r:id="rId9"/>
    <p:sldId id="272" r:id="rId10"/>
    <p:sldId id="273" r:id="rId11"/>
    <p:sldId id="260" r:id="rId12"/>
    <p:sldId id="281" r:id="rId13"/>
    <p:sldId id="276" r:id="rId14"/>
    <p:sldId id="279" r:id="rId15"/>
    <p:sldId id="28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66FF3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AA5BE2-6BD7-42AD-9F41-0A695A379062}" v="162" dt="2020-04-05T17:42:47.9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 Germanou" userId="ed87489bdfc8587b" providerId="LiveId" clId="{57AA5BE2-6BD7-42AD-9F41-0A695A379062}"/>
    <pc:docChg chg="undo custSel addSld delSld modSld sldOrd">
      <pc:chgData name="Dia Germanou" userId="ed87489bdfc8587b" providerId="LiveId" clId="{57AA5BE2-6BD7-42AD-9F41-0A695A379062}" dt="2020-04-05T17:43:36.812" v="224" actId="2696"/>
      <pc:docMkLst>
        <pc:docMk/>
      </pc:docMkLst>
      <pc:sldChg chg="modSp del mod ord modAnim">
        <pc:chgData name="Dia Germanou" userId="ed87489bdfc8587b" providerId="LiveId" clId="{57AA5BE2-6BD7-42AD-9F41-0A695A379062}" dt="2020-04-05T17:43:36.812" v="224" actId="2696"/>
        <pc:sldMkLst>
          <pc:docMk/>
          <pc:sldMk cId="1198837621" sldId="257"/>
        </pc:sldMkLst>
        <pc:picChg chg="mod">
          <ac:chgData name="Dia Germanou" userId="ed87489bdfc8587b" providerId="LiveId" clId="{57AA5BE2-6BD7-42AD-9F41-0A695A379062}" dt="2020-04-05T17:39:59.024" v="209" actId="1076"/>
          <ac:picMkLst>
            <pc:docMk/>
            <pc:sldMk cId="1198837621" sldId="257"/>
            <ac:picMk id="19" creationId="{A463DB29-8BC7-417E-9CB8-E390C61684E5}"/>
          </ac:picMkLst>
        </pc:picChg>
      </pc:sldChg>
      <pc:sldChg chg="modAnim">
        <pc:chgData name="Dia Germanou" userId="ed87489bdfc8587b" providerId="LiveId" clId="{57AA5BE2-6BD7-42AD-9F41-0A695A379062}" dt="2020-04-05T15:47:27.246" v="54"/>
        <pc:sldMkLst>
          <pc:docMk/>
          <pc:sldMk cId="2703903243" sldId="260"/>
        </pc:sldMkLst>
      </pc:sldChg>
      <pc:sldChg chg="modSp mod">
        <pc:chgData name="Dia Germanou" userId="ed87489bdfc8587b" providerId="LiveId" clId="{57AA5BE2-6BD7-42AD-9F41-0A695A379062}" dt="2020-04-05T15:49:49.755" v="74"/>
        <pc:sldMkLst>
          <pc:docMk/>
          <pc:sldMk cId="3867354213" sldId="276"/>
        </pc:sldMkLst>
        <pc:spChg chg="mod">
          <ac:chgData name="Dia Germanou" userId="ed87489bdfc8587b" providerId="LiveId" clId="{57AA5BE2-6BD7-42AD-9F41-0A695A379062}" dt="2020-04-05T15:49:49.755" v="74"/>
          <ac:spMkLst>
            <pc:docMk/>
            <pc:sldMk cId="3867354213" sldId="276"/>
            <ac:spMk id="2" creationId="{DCDA6173-9A95-4788-9435-1D3AB1FA172F}"/>
          </ac:spMkLst>
        </pc:spChg>
        <pc:spChg chg="mod">
          <ac:chgData name="Dia Germanou" userId="ed87489bdfc8587b" providerId="LiveId" clId="{57AA5BE2-6BD7-42AD-9F41-0A695A379062}" dt="2020-04-05T15:49:38.517" v="72" actId="207"/>
          <ac:spMkLst>
            <pc:docMk/>
            <pc:sldMk cId="3867354213" sldId="276"/>
            <ac:spMk id="3" creationId="{69D0D97C-E1CF-45B4-971E-B5D8D310C4A3}"/>
          </ac:spMkLst>
        </pc:spChg>
        <pc:picChg chg="mod">
          <ac:chgData name="Dia Germanou" userId="ed87489bdfc8587b" providerId="LiveId" clId="{57AA5BE2-6BD7-42AD-9F41-0A695A379062}" dt="2020-04-05T15:49:07.514" v="59" actId="14100"/>
          <ac:picMkLst>
            <pc:docMk/>
            <pc:sldMk cId="3867354213" sldId="276"/>
            <ac:picMk id="3076" creationId="{AD5C1211-6412-47CF-9E0D-8F8E1438920C}"/>
          </ac:picMkLst>
        </pc:picChg>
      </pc:sldChg>
      <pc:sldChg chg="modSp mod">
        <pc:chgData name="Dia Germanou" userId="ed87489bdfc8587b" providerId="LiveId" clId="{57AA5BE2-6BD7-42AD-9F41-0A695A379062}" dt="2020-04-05T15:50:22.417" v="76" actId="207"/>
        <pc:sldMkLst>
          <pc:docMk/>
          <pc:sldMk cId="452245098" sldId="281"/>
        </pc:sldMkLst>
        <pc:spChg chg="mod">
          <ac:chgData name="Dia Germanou" userId="ed87489bdfc8587b" providerId="LiveId" clId="{57AA5BE2-6BD7-42AD-9F41-0A695A379062}" dt="2020-04-05T15:40:39.455" v="43" actId="20577"/>
          <ac:spMkLst>
            <pc:docMk/>
            <pc:sldMk cId="452245098" sldId="281"/>
            <ac:spMk id="2" creationId="{17BCE354-DCD6-4647-9C6F-B05A2C9A4A6B}"/>
          </ac:spMkLst>
        </pc:spChg>
        <pc:spChg chg="mod">
          <ac:chgData name="Dia Germanou" userId="ed87489bdfc8587b" providerId="LiveId" clId="{57AA5BE2-6BD7-42AD-9F41-0A695A379062}" dt="2020-04-05T15:50:22.417" v="76" actId="207"/>
          <ac:spMkLst>
            <pc:docMk/>
            <pc:sldMk cId="452245098" sldId="281"/>
            <ac:spMk id="3" creationId="{F2392BF6-B03D-4C21-93CA-ABA90AA072B7}"/>
          </ac:spMkLst>
        </pc:spChg>
      </pc:sldChg>
      <pc:sldChg chg="add modAnim">
        <pc:chgData name="Dia Germanou" userId="ed87489bdfc8587b" providerId="LiveId" clId="{57AA5BE2-6BD7-42AD-9F41-0A695A379062}" dt="2020-04-05T17:42:47.979" v="223"/>
        <pc:sldMkLst>
          <pc:docMk/>
          <pc:sldMk cId="2845457157" sldId="28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93041-7C6F-447E-B06C-DF28928907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7ED7A-EA92-4F8F-9B55-3147277C16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DA9C7-5BD1-46C0-BCBE-917B88679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0AC9-B74A-4C64-AB6A-770CFFFD48F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B5B67-7AD0-44DA-AE3A-DD94D079F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6F31D-A56E-4E42-9F9F-5F8D891C4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70BB-F084-43B7-9043-DDA693E5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359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0C2A4-D135-4C6A-B078-206F2769B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84BC42-CE8C-498D-B6CA-EAA6560E38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0744D-9F9F-4F69-BC10-2F63EF878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0AC9-B74A-4C64-AB6A-770CFFFD48F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4F0EC-A00C-496B-ADB0-604B22795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43CA8-422D-46B8-A46C-EF77D0701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70BB-F084-43B7-9043-DDA693E5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A2A3EC-3FBB-4452-AB48-5319B4FF11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575151-3F44-47F8-96EA-4F316C3F4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CE19C-1A3B-4576-ADE4-A086044F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0AC9-B74A-4C64-AB6A-770CFFFD48F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AC812-1BFF-44CC-BCAC-EB8B1DFD2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DD3C0-14C0-4F22-BA1F-758DA4A20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70BB-F084-43B7-9043-DDA693E5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31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47F76-64CB-44BB-9203-9292C1EAC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200AD-0F3D-482E-BD3E-02E3144D7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5E892-FE55-4F31-9149-4E9E35D86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0AC9-B74A-4C64-AB6A-770CFFFD48F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E87A3-9BDD-4907-8D13-074AD305B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BAF5E-723E-41A9-AA2B-12CB56F03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70BB-F084-43B7-9043-DDA693E5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82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06C55-E94D-4DDE-9E1A-3A8E108F5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38D65-860D-457F-B567-8C2C5FA89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B3A5A-FA5F-4D57-9937-03F6A65C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0AC9-B74A-4C64-AB6A-770CFFFD48F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97876-CE4F-4F11-A365-875716068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CDA50-644A-4C75-AF99-7AF16BAC2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70BB-F084-43B7-9043-DDA693E5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3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CA653-9755-4CA9-86AB-EDAE27D9D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AB802-F189-4FDE-85A5-00AE9B259F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E25C0D-0C77-4501-981D-C0C37D5566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76927E-9EA5-4C51-AB32-51FC5FC64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0AC9-B74A-4C64-AB6A-770CFFFD48F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82C98F-86B7-4BDB-AD35-4A8DAE338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265ABB-894D-421C-AD05-873BA2AC1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70BB-F084-43B7-9043-DDA693E5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82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874E0-03F4-43B6-827C-87CCB323F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5C22C-A0FE-41ED-B569-FA0DEC636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F1E32A-0EE1-4841-8216-D63289530A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D3462E-1E7E-42FA-A2E4-17EFE661A2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4AF7A6-3969-46B3-9493-9F0BEDFA00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9D53BB-563E-4A2D-87DF-8C5C4230E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0AC9-B74A-4C64-AB6A-770CFFFD48F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312894-499F-47BA-BA77-3F95F25C8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E6D996-E55B-4285-8E08-0A8E1710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70BB-F084-43B7-9043-DDA693E5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55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A6A8C-5B38-4626-9350-729BCEF3D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0849DB-DFD8-4CEE-AFDB-855B760F1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0AC9-B74A-4C64-AB6A-770CFFFD48F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FEAFC6-78B8-4585-A5F4-544F934D1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9C92A-AF62-4F69-9FBA-326BE52C7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70BB-F084-43B7-9043-DDA693E5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19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14C530-C84D-4514-9DA7-A02E8BF5E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0AC9-B74A-4C64-AB6A-770CFFFD48F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7D5EA1-A1DA-4455-9FD5-0253BFBA5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D6CEEA-D6FA-40C8-9DD5-4BFA6FBB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70BB-F084-43B7-9043-DDA693E5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44E68-9BBD-4874-8E0C-9493DE87F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DFB94-F309-4311-802B-D43F396DC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625B22-5247-473B-8560-114C2B034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1D7EEE-37AB-4C25-971E-C9E242C3D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0AC9-B74A-4C64-AB6A-770CFFFD48F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714B22-672D-445A-8307-EFD911651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0EBF5C-9CE3-4EFB-8A8D-9AB90BA50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70BB-F084-43B7-9043-DDA693E5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80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242BD-7D34-4F2F-A2F3-9E532775E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10F235-6261-44BF-97A5-329017A410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3F4C17-C453-4BA3-AC8E-E7173D1349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A2E63B-C38D-430C-AA84-9B371402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0AC9-B74A-4C64-AB6A-770CFFFD48F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293562-F25C-43E3-BFEA-5B883B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0B3DB2-B4EF-4604-B881-F205986C9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70BB-F084-43B7-9043-DDA693E5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69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B9393D-3898-4D6E-8DFE-AC7401763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681812-CB01-483A-A8C9-0CDBD2DA1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41B1C-42A2-4885-B571-DF8B649004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40AC9-B74A-4C64-AB6A-770CFFFD48F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FBDEE-CF27-4E2D-9068-7387EBAF7C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99751-B4A5-4101-8F9F-8209060F85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A70BB-F084-43B7-9043-DDA693E5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88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forsat3ml.blogspot.com/2014/08/learn-english-in-arabic-free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audio" Target="../media/media7.m4a"/><Relationship Id="rId16" Type="http://schemas.openxmlformats.org/officeDocument/2006/relationships/image" Target="../media/image32.png"/><Relationship Id="rId20" Type="http://schemas.openxmlformats.org/officeDocument/2006/relationships/image" Target="../media/image19.png"/><Relationship Id="rId1" Type="http://schemas.microsoft.com/office/2007/relationships/media" Target="../media/media7.m4a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forsat3ml.blogspot.com/2014/08/learn-english-in-arabic-free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ordwall.net/resource/623006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s://www.youtube.com/watch?v=XyIV_xYi0as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pixabay.com/en/girl-face-head-kid-child-happy-34129/" TargetMode="External"/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arklebox.co.uk/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memrise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orsat3ml.blogspot.com/2014/08/learn-english-in-arabic-free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youtube.com/watch?v=BELlZKpi1Zs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media" Target="../media/media4.m4a"/><Relationship Id="rId13" Type="http://schemas.openxmlformats.org/officeDocument/2006/relationships/audio" Target="../media/media6.m4a"/><Relationship Id="rId18" Type="http://schemas.openxmlformats.org/officeDocument/2006/relationships/image" Target="../media/image6.png"/><Relationship Id="rId26" Type="http://schemas.openxmlformats.org/officeDocument/2006/relationships/image" Target="../media/image14.png"/><Relationship Id="rId3" Type="http://schemas.openxmlformats.org/officeDocument/2006/relationships/audio" Target="../media/media1.m4a"/><Relationship Id="rId21" Type="http://schemas.openxmlformats.org/officeDocument/2006/relationships/image" Target="../media/image9.png"/><Relationship Id="rId7" Type="http://schemas.openxmlformats.org/officeDocument/2006/relationships/audio" Target="../media/media3.m4a"/><Relationship Id="rId12" Type="http://schemas.microsoft.com/office/2007/relationships/media" Target="../media/media6.m4a"/><Relationship Id="rId17" Type="http://schemas.openxmlformats.org/officeDocument/2006/relationships/image" Target="../media/image5.png"/><Relationship Id="rId25" Type="http://schemas.openxmlformats.org/officeDocument/2006/relationships/image" Target="../media/image13.png"/><Relationship Id="rId2" Type="http://schemas.microsoft.com/office/2007/relationships/media" Target="../media/media1.m4a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29" Type="http://schemas.openxmlformats.org/officeDocument/2006/relationships/image" Target="../media/image17.png"/><Relationship Id="rId1" Type="http://schemas.openxmlformats.org/officeDocument/2006/relationships/tags" Target="../tags/tag1.xml"/><Relationship Id="rId6" Type="http://schemas.microsoft.com/office/2007/relationships/media" Target="../media/media3.m4a"/><Relationship Id="rId11" Type="http://schemas.openxmlformats.org/officeDocument/2006/relationships/audio" Target="../media/media5.m4a"/><Relationship Id="rId24" Type="http://schemas.openxmlformats.org/officeDocument/2006/relationships/image" Target="../media/image12.png"/><Relationship Id="rId5" Type="http://schemas.openxmlformats.org/officeDocument/2006/relationships/audio" Target="../media/media2.m4a"/><Relationship Id="rId15" Type="http://schemas.openxmlformats.org/officeDocument/2006/relationships/image" Target="../media/image3.png"/><Relationship Id="rId23" Type="http://schemas.openxmlformats.org/officeDocument/2006/relationships/image" Target="../media/image11.png"/><Relationship Id="rId28" Type="http://schemas.openxmlformats.org/officeDocument/2006/relationships/image" Target="../media/image16.png"/><Relationship Id="rId10" Type="http://schemas.microsoft.com/office/2007/relationships/media" Target="../media/media5.m4a"/><Relationship Id="rId19" Type="http://schemas.openxmlformats.org/officeDocument/2006/relationships/image" Target="../media/image7.png"/><Relationship Id="rId31" Type="http://schemas.openxmlformats.org/officeDocument/2006/relationships/image" Target="../media/image19.png"/><Relationship Id="rId4" Type="http://schemas.microsoft.com/office/2007/relationships/media" Target="../media/media2.m4a"/><Relationship Id="rId9" Type="http://schemas.openxmlformats.org/officeDocument/2006/relationships/audio" Target="../media/media4.m4a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0.png"/><Relationship Id="rId27" Type="http://schemas.openxmlformats.org/officeDocument/2006/relationships/image" Target="../media/image15.png"/><Relationship Id="rId30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BA588642-EDD3-4D9F-A39C-B42327FE4A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/>
          <a:stretch/>
        </p:blipFill>
        <p:spPr>
          <a:xfrm>
            <a:off x="3523486" y="0"/>
            <a:ext cx="8668512" cy="685799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C05B97-27FD-44DE-BBFB-011DD7F392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460" y="607817"/>
            <a:ext cx="3646533" cy="1124712"/>
          </a:xfrm>
          <a:solidFill>
            <a:srgbClr val="92D05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THIS LESSON I WILL: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5FABC3-EC30-402B-8A63-E3FC687158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093" y="2718054"/>
            <a:ext cx="5724907" cy="366419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900" dirty="0"/>
              <a:t>Learn the names of different fruit and animals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900" dirty="0"/>
              <a:t>Play vocabulary games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900" dirty="0"/>
              <a:t>Remember the English alphabet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900" dirty="0"/>
              <a:t>Sing a song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900" dirty="0"/>
              <a:t>Watch my </a:t>
            </a:r>
            <a:r>
              <a:rPr lang="en-US" sz="2900" dirty="0" err="1"/>
              <a:t>favourite</a:t>
            </a:r>
            <a:r>
              <a:rPr lang="en-US" sz="2900" dirty="0"/>
              <a:t> story “</a:t>
            </a:r>
            <a:r>
              <a:rPr lang="en-US" sz="2900" dirty="0" err="1"/>
              <a:t>Handa’s</a:t>
            </a:r>
            <a:r>
              <a:rPr lang="en-US" sz="2900" dirty="0"/>
              <a:t> surprise”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900" dirty="0"/>
              <a:t>Make a drawing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29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33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94095C-3DDD-4C37-B275-5DF8D9499EF7}"/>
              </a:ext>
            </a:extLst>
          </p:cNvPr>
          <p:cNvSpPr txBox="1"/>
          <p:nvPr/>
        </p:nvSpPr>
        <p:spPr>
          <a:xfrm>
            <a:off x="9656591" y="6302469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://forsat3ml.blogspot.com/2014/08/learn-english-in-arabic-free.html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12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F7D890-3CDD-40FF-ACE4-76CF344D8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032" y="1590277"/>
            <a:ext cx="2394800" cy="15175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B749BF-6ECF-4AB8-81FF-0D24B8955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872" y="3522722"/>
            <a:ext cx="1809750" cy="666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5EBB3E-6304-437F-BE24-F5196F769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112" y="6200455"/>
            <a:ext cx="1457325" cy="447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5D74FE-9BB3-45AF-B9DA-B33806B405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280" y="4189472"/>
            <a:ext cx="1543050" cy="1800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A93A91-637C-4114-9A7E-72E0FA5D47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133" y="3522722"/>
            <a:ext cx="1962150" cy="581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294E83-CA0C-4DDA-B50E-216054B414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513" y="1605800"/>
            <a:ext cx="1914525" cy="1638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CA037E-1AE1-47C3-8BF8-81642B3E3D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2016" y="6093617"/>
            <a:ext cx="1752600" cy="485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516A41-269F-452A-BD9A-2574E9B71C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6881" y="4213284"/>
            <a:ext cx="2409825" cy="1752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12BBB6-4F38-4B3D-B92F-23ECBDB8AE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78485" y="3412345"/>
            <a:ext cx="2276475" cy="6381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8A9A97-BFB3-42B8-9441-13CD2D6443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2996" y="1296346"/>
            <a:ext cx="2571750" cy="16668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3EE0268-0F1A-4850-825E-AB3DCEF8DD9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76125" y="3230929"/>
            <a:ext cx="1981200" cy="4857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4D1C8AB-DB66-444E-AD72-602E469D20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15425" y="1408083"/>
            <a:ext cx="2238375" cy="17240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4ADFB3D-F7AF-448C-9DC1-FE053437C83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85292" y="6074566"/>
            <a:ext cx="2552700" cy="5238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CCBCE4-B23E-4C76-969A-8B2A9D401F2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88653" y="4062705"/>
            <a:ext cx="2047875" cy="18573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88F829C-D26B-436E-A1C5-FD6FFA6D551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15425" y="5954490"/>
            <a:ext cx="2228850" cy="685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463DB29-8BC7-417E-9CB8-E390C61684E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15425" y="4213284"/>
            <a:ext cx="2238375" cy="1524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FB9B75B6-276A-4A86-9289-9D56420CE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/>
              <a:t>Fruit</a:t>
            </a:r>
          </a:p>
        </p:txBody>
      </p:sp>
    </p:spTree>
    <p:extLst>
      <p:ext uri="{BB962C8B-B14F-4D97-AF65-F5344CB8AC3E}">
        <p14:creationId xmlns:p14="http://schemas.microsoft.com/office/powerpoint/2010/main" val="366210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2B272B-3F06-4338-A80B-F7B63D4B6B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58" y="3520746"/>
            <a:ext cx="1876425" cy="5619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88432A-A601-4FEB-9BFF-37AF67EE84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847" y="856496"/>
            <a:ext cx="2058905" cy="27358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19801A-4C9D-4B15-8994-AF852E7356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4600" y="6035344"/>
            <a:ext cx="1847850" cy="428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21AFC2-DBFC-428B-91A6-92253AEF2F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4267" y="4152960"/>
            <a:ext cx="1905000" cy="1895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B2D1BD-E3E0-488D-A738-6D2FC84F39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8680" y="3514343"/>
            <a:ext cx="1323975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FEB806-47CA-4168-9849-29D83AD016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79306" y="1185009"/>
            <a:ext cx="2428875" cy="18764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F71AE7-4089-4777-A0FC-EBA857BCD5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5323" y="5994992"/>
            <a:ext cx="1971675" cy="581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9A998F-38CE-41BA-979E-37DE1A57C8E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3911" y="4070934"/>
            <a:ext cx="2581275" cy="1733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60D0E7-4084-4F79-AE4A-1EF45A1421E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81712" y="3363857"/>
            <a:ext cx="1343025" cy="666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157A7F-555D-493F-B1CA-3B97587767D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78967" y="1185009"/>
            <a:ext cx="1924050" cy="18383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3B0313-8818-4149-A968-7B5ED41F32D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24278" y="3324571"/>
            <a:ext cx="1838325" cy="5905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06FD10-EB90-4A8B-9383-940FB73AB3D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94334" y="1407693"/>
            <a:ext cx="2009775" cy="16573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101ADC1-0DE3-4FD5-8471-913B3C53EF3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33827" y="6011720"/>
            <a:ext cx="1419225" cy="571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4B9605-0B95-4B4A-AE39-B98305604D4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80096" y="4152960"/>
            <a:ext cx="1238250" cy="1752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46B6007-60D0-4B75-BF51-2A8888A55E3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89277" y="6011720"/>
            <a:ext cx="1257300" cy="6477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CBE0D7-9520-4A59-AE59-9B76B7DF055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29750" y="4188304"/>
            <a:ext cx="2200275" cy="1914525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8EB57A24-3C87-4A31-80AA-3A5509897FC7}"/>
              </a:ext>
            </a:extLst>
          </p:cNvPr>
          <p:cNvSpPr txBox="1">
            <a:spLocks/>
          </p:cNvSpPr>
          <p:nvPr/>
        </p:nvSpPr>
        <p:spPr>
          <a:xfrm>
            <a:off x="2343704" y="445870"/>
            <a:ext cx="8995807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/>
              <a:t>Animals</a:t>
            </a:r>
          </a:p>
        </p:txBody>
      </p:sp>
      <p:pic>
        <p:nvPicPr>
          <p:cNvPr id="2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589DB9B-0E26-4D2D-BAB3-F02D1AF315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110118" y="455763"/>
            <a:ext cx="487363" cy="48736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78A18C8-7C8A-46D1-BED4-F5DACE21CF35}"/>
              </a:ext>
            </a:extLst>
          </p:cNvPr>
          <p:cNvSpPr/>
          <p:nvPr/>
        </p:nvSpPr>
        <p:spPr>
          <a:xfrm>
            <a:off x="213064" y="315157"/>
            <a:ext cx="48649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rgbClr val="FF0000"/>
                </a:solidFill>
              </a:rPr>
              <a:t>Look, listen and say</a:t>
            </a:r>
          </a:p>
          <a:p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70390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87"/>
    </mc:Choice>
    <mc:Fallback xmlns="">
      <p:transition spd="slow" advTm="116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7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8000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30AD890D-4653-408D-A016-41ECBDBBBD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/>
          <a:stretch/>
        </p:blipFill>
        <p:spPr>
          <a:xfrm>
            <a:off x="3523488" y="0"/>
            <a:ext cx="866851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BCE354-DCD6-4647-9C6F-B05A2C9A4A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5618019" cy="2764991"/>
          </a:xfrm>
        </p:spPr>
        <p:txBody>
          <a:bodyPr anchor="b">
            <a:normAutofit/>
          </a:bodyPr>
          <a:lstStyle/>
          <a:p>
            <a:pPr marL="685800" indent="-685800" algn="l">
              <a:buFont typeface="Wingdings" panose="05000000000000000000" pitchFamily="2" charset="2"/>
              <a:buChar char="Ø"/>
            </a:pPr>
            <a:r>
              <a:rPr lang="en-US" sz="4800" b="1" dirty="0">
                <a:solidFill>
                  <a:srgbClr val="FF0000"/>
                </a:solidFill>
              </a:rPr>
              <a:t>Let’s play some  games with fruit and animals.</a:t>
            </a:r>
            <a:br>
              <a:rPr lang="en-US" sz="4800" b="1" dirty="0">
                <a:solidFill>
                  <a:srgbClr val="FF0000"/>
                </a:solidFill>
              </a:rPr>
            </a:b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392BF6-B03D-4C21-93CA-ABA90AA072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3199" y="3596523"/>
            <a:ext cx="5114952" cy="2480435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>
                <a:solidFill>
                  <a:srgbClr val="7030A0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https://wordwall.net/resource/623006</a:t>
            </a:r>
            <a:endParaRPr lang="en-US" sz="2000" b="1" dirty="0">
              <a:solidFill>
                <a:srgbClr val="7030A0"/>
              </a:solidFill>
            </a:endParaRPr>
          </a:p>
          <a:p>
            <a:pPr algn="l"/>
            <a:endParaRPr lang="en-US" sz="2000" b="1" u="sng" dirty="0" smtClean="0">
              <a:solidFill>
                <a:srgbClr val="FF0000"/>
              </a:solidFill>
            </a:endParaRPr>
          </a:p>
          <a:p>
            <a:pPr algn="l"/>
            <a:endParaRPr lang="en-US" sz="2000" b="1" u="sng" dirty="0">
              <a:solidFill>
                <a:srgbClr val="FF0000"/>
              </a:solidFill>
            </a:endParaRPr>
          </a:p>
          <a:p>
            <a:pPr algn="l"/>
            <a:endParaRPr lang="en-US" sz="2000" b="1" u="sng" dirty="0">
              <a:solidFill>
                <a:srgbClr val="FF000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22D2AF-56CD-4D3F-8E2E-9B7CA0A3F249}"/>
              </a:ext>
            </a:extLst>
          </p:cNvPr>
          <p:cNvSpPr txBox="1"/>
          <p:nvPr/>
        </p:nvSpPr>
        <p:spPr>
          <a:xfrm>
            <a:off x="10005183" y="6657945"/>
            <a:ext cx="218681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forsat3ml.blogspot.com/2014/08/learn-english-in-arabic-free.html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24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A6173-9A95-4788-9435-1D3AB1FA1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9900" y="0"/>
            <a:ext cx="8447492" cy="1439576"/>
          </a:xfrm>
        </p:spPr>
        <p:txBody>
          <a:bodyPr>
            <a:normAutofit/>
          </a:bodyPr>
          <a:lstStyle/>
          <a:p>
            <a:r>
              <a:rPr lang="en-US" sz="9600" b="1" dirty="0">
                <a:ln w="0"/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Storytime!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D0D97C-E1CF-45B4-971E-B5D8D310C4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840" y="1625599"/>
            <a:ext cx="10840720" cy="1574801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4400" b="1" dirty="0"/>
              <a:t>Do you remember </a:t>
            </a:r>
            <a:r>
              <a:rPr lang="en-US" sz="4400" b="1" dirty="0" err="1"/>
              <a:t>Handa</a:t>
            </a:r>
            <a:r>
              <a:rPr lang="en-US" sz="4400" b="1" dirty="0"/>
              <a:t>?     </a:t>
            </a:r>
          </a:p>
          <a:p>
            <a:pPr algn="l"/>
            <a:r>
              <a:rPr lang="en-US" sz="4400" b="1" dirty="0"/>
              <a:t>Listen to the story one more time by clicking the link below:</a:t>
            </a:r>
          </a:p>
          <a:p>
            <a:pPr algn="l"/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https://www.youtube.com/watch?v=XyIV_xYi0as</a:t>
            </a:r>
            <a:endParaRPr 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https://images-eu.ssl-images-amazon.com/images/I/618UF9-TYeL.jpg">
            <a:extLst>
              <a:ext uri="{FF2B5EF4-FFF2-40B4-BE49-F238E27FC236}">
                <a16:creationId xmlns:a16="http://schemas.microsoft.com/office/drawing/2014/main" id="{AD5C1211-6412-47CF-9E0D-8F8E14389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386" y="3200400"/>
            <a:ext cx="4624199" cy="324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35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785E530E-D360-4BE6-B864-C535D65C3A2E}"/>
              </a:ext>
            </a:extLst>
          </p:cNvPr>
          <p:cNvSpPr/>
          <p:nvPr/>
        </p:nvSpPr>
        <p:spPr>
          <a:xfrm>
            <a:off x="2360444" y="2697086"/>
            <a:ext cx="4003829" cy="1384485"/>
          </a:xfrm>
          <a:prstGeom prst="wedgeEllipseCallout">
            <a:avLst>
              <a:gd name="adj1" fmla="val -36766"/>
              <a:gd name="adj2" fmla="val 90471"/>
            </a:avLst>
          </a:prstGeom>
          <a:gradFill flip="none" rotWithShape="1">
            <a:gsLst>
              <a:gs pos="0">
                <a:srgbClr val="FF33CC">
                  <a:shade val="30000"/>
                  <a:satMod val="115000"/>
                </a:srgbClr>
              </a:gs>
              <a:gs pos="50000">
                <a:srgbClr val="FF33CC">
                  <a:shade val="67500"/>
                  <a:satMod val="115000"/>
                </a:srgbClr>
              </a:gs>
              <a:gs pos="100000">
                <a:srgbClr val="FF33CC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I’ve got a mango.</a:t>
            </a: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I’ve got two bananas.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9CF1C9-A5AB-4BE6-9293-1E6DEC2EC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9102" y="4731066"/>
            <a:ext cx="1349230" cy="83803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1537BDF-92EB-413E-AA2A-68D1E2AAF83C}"/>
              </a:ext>
            </a:extLst>
          </p:cNvPr>
          <p:cNvSpPr/>
          <p:nvPr/>
        </p:nvSpPr>
        <p:spPr>
          <a:xfrm>
            <a:off x="1143259" y="251699"/>
            <a:ext cx="9905482" cy="108456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 dirty="0">
                <a:ln/>
                <a:solidFill>
                  <a:srgbClr val="E51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LET’S BE CREATIVE…</a:t>
            </a:r>
          </a:p>
        </p:txBody>
      </p:sp>
      <p:pic>
        <p:nvPicPr>
          <p:cNvPr id="1026" name="Picture 2" descr="Image result for handa's surprise masks to colour">
            <a:extLst>
              <a:ext uri="{FF2B5EF4-FFF2-40B4-BE49-F238E27FC236}">
                <a16:creationId xmlns:a16="http://schemas.microsoft.com/office/drawing/2014/main" id="{4B1E1955-5C09-4E72-AE49-162D80E5EE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91175" y="4435707"/>
            <a:ext cx="6637414" cy="235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B03A3A-BDA7-41B4-9AE7-503356A25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5776" y="4731066"/>
            <a:ext cx="1349230" cy="869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B3BD58-AB05-43B3-B8D5-ECC57EF67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705475">
            <a:off x="8266715" y="4570497"/>
            <a:ext cx="909424" cy="5474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68E638-C544-480D-8E37-D9D5A04C81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7404" y="4412885"/>
            <a:ext cx="912625" cy="7809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DA4F05-9367-4BFA-8759-0CABBE6BDD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9368" y="3945878"/>
            <a:ext cx="1681489" cy="13525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3998B8-F905-4D5A-9EFC-287055497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3668" y="5159177"/>
            <a:ext cx="1349230" cy="869220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709A734A-D25E-437D-89C0-4B66756F83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41433" y="4142367"/>
            <a:ext cx="2867746" cy="2463934"/>
          </a:xfrm>
          <a:prstGeom prst="rect">
            <a:avLst/>
          </a:prstGeom>
        </p:spPr>
      </p:pic>
      <p:sp>
        <p:nvSpPr>
          <p:cNvPr id="18" name="Subtitle 17">
            <a:extLst>
              <a:ext uri="{FF2B5EF4-FFF2-40B4-BE49-F238E27FC236}">
                <a16:creationId xmlns:a16="http://schemas.microsoft.com/office/drawing/2014/main" id="{B6995770-8369-47A2-8E60-499F051D42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0800000" flipV="1">
            <a:off x="1704109" y="1654679"/>
            <a:ext cx="8783782" cy="827018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 your fruit in your basket.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fruit have you got?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05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D0C9CEB2-0364-486C-AEAA-B2DB50343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99" y="5789185"/>
            <a:ext cx="94964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50B1C42-EAE4-47BD-BD11-57E9B4763416}"/>
              </a:ext>
            </a:extLst>
          </p:cNvPr>
          <p:cNvSpPr/>
          <p:nvPr/>
        </p:nvSpPr>
        <p:spPr>
          <a:xfrm>
            <a:off x="2246051" y="1813238"/>
            <a:ext cx="7358307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IMAGES COURTESY OF :</a:t>
            </a:r>
          </a:p>
          <a:p>
            <a:pPr algn="ctr"/>
            <a:endParaRPr lang="en-US" sz="1600" dirty="0">
              <a:ln w="12700">
                <a:solidFill>
                  <a:schemeClr val="accent1"/>
                </a:solidFill>
                <a:prstDash val="solid"/>
              </a:ln>
            </a:endParaRPr>
          </a:p>
          <a:p>
            <a:pPr algn="ctr"/>
            <a:r>
              <a:rPr lang="en-US" sz="2000" dirty="0">
                <a:hlinkClick r:id="rId3"/>
              </a:rPr>
              <a:t>https://www.sparklebox.co.uk</a:t>
            </a:r>
            <a:r>
              <a:rPr lang="en-US" sz="2000" dirty="0"/>
              <a:t> </a:t>
            </a:r>
          </a:p>
          <a:p>
            <a:pPr algn="ctr"/>
            <a:r>
              <a:rPr lang="en-US" sz="2000" dirty="0">
                <a:hlinkClick r:id="rId4"/>
              </a:rPr>
              <a:t>https://www.memrise.com/</a:t>
            </a:r>
            <a:endParaRPr lang="en-US" sz="2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en-US" sz="2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352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01F017A7-A14F-4606-9BCF-1EEC8B937F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/>
          <a:stretch/>
        </p:blipFill>
        <p:spPr>
          <a:xfrm>
            <a:off x="3809238" y="85344"/>
            <a:ext cx="8382760" cy="6772645"/>
          </a:xfrm>
          <a:prstGeom prst="rect">
            <a:avLst/>
          </a:prstGeom>
        </p:spPr>
      </p:pic>
      <p:sp>
        <p:nvSpPr>
          <p:cNvPr id="42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A3B822-A336-42DD-85F2-CD1377E5D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14" y="1411550"/>
            <a:ext cx="6863753" cy="3595455"/>
          </a:xfrm>
        </p:spPr>
        <p:txBody>
          <a:bodyPr anchor="b">
            <a:normAutofit/>
          </a:bodyPr>
          <a:lstStyle/>
          <a:p>
            <a:pPr marL="114300"/>
            <a:r>
              <a:rPr lang="en-US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START WITH A SONG TO REMEMBER THE ALPHABET!!!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Listen and sing along :</a:t>
            </a:r>
            <a:b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https://www.youtube.com/watch?v=BELlZKpi1Zs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3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4647B-0B99-4E56-A102-CD13FA741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4829556" cy="3207258"/>
          </a:xfrm>
        </p:spPr>
        <p:txBody>
          <a:bodyPr anchor="t">
            <a:normAutofit/>
          </a:bodyPr>
          <a:lstStyle/>
          <a:p>
            <a:endParaRPr lang="en-US" sz="1700" dirty="0">
              <a:hlinkClick r:id="rId4"/>
            </a:endParaRPr>
          </a:p>
          <a:p>
            <a:endParaRPr lang="en-US" sz="1700" dirty="0">
              <a:hlinkClick r:id="rId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267A5-32FA-469E-840D-B9EB4382422D}"/>
              </a:ext>
            </a:extLst>
          </p:cNvPr>
          <p:cNvSpPr txBox="1"/>
          <p:nvPr/>
        </p:nvSpPr>
        <p:spPr>
          <a:xfrm>
            <a:off x="10077270" y="6678784"/>
            <a:ext cx="2114729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://forsat3ml.blogspot.com/2014/08/learn-english-in-arabic-free.html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94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F7D890-3CDD-40FF-ACE4-76CF344D80B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10916" y="1568163"/>
            <a:ext cx="2394800" cy="15175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B749BF-6ECF-4AB8-81FF-0D24B895580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13872" y="3522722"/>
            <a:ext cx="1809750" cy="666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5EBB3E-6304-437F-BE24-F5196F7692A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48112" y="6200455"/>
            <a:ext cx="1457325" cy="447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5D74FE-9BB3-45AF-B9DA-B33806B405A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41280" y="4189472"/>
            <a:ext cx="1543050" cy="1800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A93A91-637C-4114-9A7E-72E0FA5D473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80636" y="3481680"/>
            <a:ext cx="1962150" cy="581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294E83-CA0C-4DDA-B50E-216054B4146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5039" y="1618457"/>
            <a:ext cx="1914525" cy="1638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CA037E-1AE1-47C3-8BF8-81642B3E3D0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432016" y="6093617"/>
            <a:ext cx="1752600" cy="485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516A41-269F-452A-BD9A-2574E9B71C5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186881" y="4213284"/>
            <a:ext cx="2409825" cy="1752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12BBB6-4F38-4B3D-B92F-23ECBDB8AEC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778485" y="3412345"/>
            <a:ext cx="2276475" cy="6381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8A9A97-BFB3-42B8-9441-13CD2D6443C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162996" y="1296346"/>
            <a:ext cx="2571750" cy="16668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3EE0268-0F1A-4850-825E-AB3DCEF8DD9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276125" y="3230929"/>
            <a:ext cx="1981200" cy="4857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4D1C8AB-DB66-444E-AD72-602E469D2055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115425" y="1408083"/>
            <a:ext cx="2238375" cy="17240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4ADFB3D-F7AF-448C-9DC1-FE053437C832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985292" y="6074566"/>
            <a:ext cx="2552700" cy="5238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CCBCE4-B23E-4C76-969A-8B2A9D401F2B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288653" y="4062705"/>
            <a:ext cx="2047875" cy="18573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88F829C-D26B-436E-A1C5-FD6FFA6D5513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115425" y="5954490"/>
            <a:ext cx="2228850" cy="685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463DB29-8BC7-417E-9CB8-E390C61684E5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105900" y="4213284"/>
            <a:ext cx="2238375" cy="1524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FB9B75B6-276A-4A86-9289-9D56420CE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Fruit</a:t>
            </a:r>
          </a:p>
        </p:txBody>
      </p:sp>
      <p:pic>
        <p:nvPicPr>
          <p:cNvPr id="2" name="fruir">
            <a:hlinkClick r:id="" action="ppaction://media"/>
            <a:extLst>
              <a:ext uri="{FF2B5EF4-FFF2-40B4-BE49-F238E27FC236}">
                <a16:creationId xmlns:a16="http://schemas.microsoft.com/office/drawing/2014/main" id="{4BE35730-4FE0-46CA-9BB6-F6A352A2256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E34140-54DB-400D-9DF5-B0084E90D637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9DE9FEC-26B5-4307-91A6-2C5312B967F6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2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8B1918C-E387-43A4-B9AD-1C400B0E4F4B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2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7FFCFC1-9111-402F-A59F-196517833929}"/>
              </a:ext>
            </a:extLst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2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2FF8937-7372-42F4-B850-DD5CBC2CBAD3}"/>
              </a:ext>
            </a:extLst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03DF2335-771A-48EE-AE01-8A98BA530CA2}"/>
              </a:ext>
            </a:extLst>
          </p:cNvPr>
          <p:cNvSpPr txBox="1">
            <a:spLocks/>
          </p:cNvSpPr>
          <p:nvPr/>
        </p:nvSpPr>
        <p:spPr>
          <a:xfrm>
            <a:off x="119824" y="-383639"/>
            <a:ext cx="5038666" cy="14004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Look, listen and say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545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3454"/>
    </mc:Choice>
    <mc:Fallback xmlns="">
      <p:transition spd="slow" advClick="0" advTm="134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000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F7D890-3CDD-40FF-ACE4-76CF344D8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032" y="1590277"/>
            <a:ext cx="2394800" cy="15175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B749BF-6ECF-4AB8-81FF-0D24B8955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872" y="3522722"/>
            <a:ext cx="1809750" cy="666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5EBB3E-6304-437F-BE24-F5196F769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112" y="6200455"/>
            <a:ext cx="1457325" cy="447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5D74FE-9BB3-45AF-B9DA-B33806B405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280" y="4189472"/>
            <a:ext cx="1543050" cy="1800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A93A91-637C-4114-9A7E-72E0FA5D47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133" y="3522722"/>
            <a:ext cx="1962150" cy="581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294E83-CA0C-4DDA-B50E-216054B414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513" y="1605800"/>
            <a:ext cx="1914525" cy="1638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CA037E-1AE1-47C3-8BF8-81642B3E3D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2016" y="6093617"/>
            <a:ext cx="1752600" cy="485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516A41-269F-452A-BD9A-2574E9B71C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6881" y="4213284"/>
            <a:ext cx="2409825" cy="1752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12BBB6-4F38-4B3D-B92F-23ECBDB8AE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78485" y="3412345"/>
            <a:ext cx="2276475" cy="6381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8A9A97-BFB3-42B8-9441-13CD2D6443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2996" y="1296346"/>
            <a:ext cx="2571750" cy="16668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3EE0268-0F1A-4850-825E-AB3DCEF8DD9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76125" y="3230929"/>
            <a:ext cx="1981200" cy="4857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4D1C8AB-DB66-444E-AD72-602E469D20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15425" y="1408083"/>
            <a:ext cx="2238375" cy="17240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4ADFB3D-F7AF-448C-9DC1-FE053437C83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85292" y="6074566"/>
            <a:ext cx="2552700" cy="5238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CCBCE4-B23E-4C76-969A-8B2A9D401F2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88653" y="4062705"/>
            <a:ext cx="2047875" cy="18573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88F829C-D26B-436E-A1C5-FD6FFA6D551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15425" y="5954490"/>
            <a:ext cx="2228850" cy="685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463DB29-8BC7-417E-9CB8-E390C61684E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15425" y="4213284"/>
            <a:ext cx="2238375" cy="1524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FB9B75B6-276A-4A86-9289-9D56420CE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/>
              <a:t>Fruit</a:t>
            </a:r>
            <a:endParaRPr lang="en-US" sz="7200" b="1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359A868-6161-443C-A23B-4B8D2160B19D}"/>
              </a:ext>
            </a:extLst>
          </p:cNvPr>
          <p:cNvSpPr txBox="1">
            <a:spLocks/>
          </p:cNvSpPr>
          <p:nvPr/>
        </p:nvSpPr>
        <p:spPr>
          <a:xfrm>
            <a:off x="284956" y="128454"/>
            <a:ext cx="4023360" cy="14134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play…</a:t>
            </a:r>
            <a:b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missing?</a:t>
            </a:r>
          </a:p>
        </p:txBody>
      </p:sp>
    </p:spTree>
    <p:extLst>
      <p:ext uri="{BB962C8B-B14F-4D97-AF65-F5344CB8AC3E}">
        <p14:creationId xmlns:p14="http://schemas.microsoft.com/office/powerpoint/2010/main" val="350045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F7D890-3CDD-40FF-ACE4-76CF344D8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032" y="1590277"/>
            <a:ext cx="2394800" cy="15175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B749BF-6ECF-4AB8-81FF-0D24B8955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872" y="3522722"/>
            <a:ext cx="1809750" cy="666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5EBB3E-6304-437F-BE24-F5196F769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112" y="6200455"/>
            <a:ext cx="1457325" cy="447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5D74FE-9BB3-45AF-B9DA-B33806B405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280" y="4189472"/>
            <a:ext cx="1543050" cy="1800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A93A91-637C-4114-9A7E-72E0FA5D47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133" y="3522722"/>
            <a:ext cx="1962150" cy="581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294E83-CA0C-4DDA-B50E-216054B414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513" y="1605800"/>
            <a:ext cx="1914525" cy="1638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CA037E-1AE1-47C3-8BF8-81642B3E3D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2016" y="6093617"/>
            <a:ext cx="1752600" cy="485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516A41-269F-452A-BD9A-2574E9B71C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6881" y="4213284"/>
            <a:ext cx="2409825" cy="1752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12BBB6-4F38-4B3D-B92F-23ECBDB8AE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78485" y="3412345"/>
            <a:ext cx="2276475" cy="6381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8A9A97-BFB3-42B8-9441-13CD2D6443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2996" y="1296346"/>
            <a:ext cx="2571750" cy="16668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3EE0268-0F1A-4850-825E-AB3DCEF8DD9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76125" y="3230929"/>
            <a:ext cx="1981200" cy="4857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4D1C8AB-DB66-444E-AD72-602E469D20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15425" y="1408083"/>
            <a:ext cx="2238375" cy="17240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4ADFB3D-F7AF-448C-9DC1-FE053437C83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85292" y="6074566"/>
            <a:ext cx="2552700" cy="5238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CCBCE4-B23E-4C76-969A-8B2A9D401F2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88653" y="4062705"/>
            <a:ext cx="2047875" cy="18573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88F829C-D26B-436E-A1C5-FD6FFA6D551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15425" y="5954490"/>
            <a:ext cx="2228850" cy="685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463DB29-8BC7-417E-9CB8-E390C61684E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15425" y="4213284"/>
            <a:ext cx="2238375" cy="1524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FB9B75B6-276A-4A86-9289-9D56420CE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/>
              <a:t>Fruit</a:t>
            </a:r>
          </a:p>
        </p:txBody>
      </p:sp>
    </p:spTree>
    <p:extLst>
      <p:ext uri="{BB962C8B-B14F-4D97-AF65-F5344CB8AC3E}">
        <p14:creationId xmlns:p14="http://schemas.microsoft.com/office/powerpoint/2010/main" val="218472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F7D890-3CDD-40FF-ACE4-76CF344D8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032" y="1590277"/>
            <a:ext cx="2394800" cy="15175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B749BF-6ECF-4AB8-81FF-0D24B8955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872" y="3522722"/>
            <a:ext cx="1809750" cy="666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5EBB3E-6304-437F-BE24-F5196F769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112" y="6200455"/>
            <a:ext cx="1457325" cy="447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5D74FE-9BB3-45AF-B9DA-B33806B405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280" y="4189472"/>
            <a:ext cx="1543050" cy="1800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A93A91-637C-4114-9A7E-72E0FA5D47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133" y="3522722"/>
            <a:ext cx="1962150" cy="581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294E83-CA0C-4DDA-B50E-216054B414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513" y="1605800"/>
            <a:ext cx="1914525" cy="1638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CA037E-1AE1-47C3-8BF8-81642B3E3D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2016" y="6093617"/>
            <a:ext cx="1752600" cy="485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516A41-269F-452A-BD9A-2574E9B71C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6881" y="4213284"/>
            <a:ext cx="2409825" cy="1752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12BBB6-4F38-4B3D-B92F-23ECBDB8AE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78485" y="3412345"/>
            <a:ext cx="2276475" cy="6381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8A9A97-BFB3-42B8-9441-13CD2D6443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2996" y="1296346"/>
            <a:ext cx="2571750" cy="16668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3EE0268-0F1A-4850-825E-AB3DCEF8DD9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76125" y="3230929"/>
            <a:ext cx="1981200" cy="4857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4D1C8AB-DB66-444E-AD72-602E469D20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15425" y="1408083"/>
            <a:ext cx="2238375" cy="17240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4ADFB3D-F7AF-448C-9DC1-FE053437C83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85292" y="6074566"/>
            <a:ext cx="2552700" cy="5238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CCBCE4-B23E-4C76-969A-8B2A9D401F2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88653" y="4062705"/>
            <a:ext cx="2047875" cy="18573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88F829C-D26B-436E-A1C5-FD6FFA6D551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15425" y="5954490"/>
            <a:ext cx="2228850" cy="685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463DB29-8BC7-417E-9CB8-E390C61684E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15425" y="4213284"/>
            <a:ext cx="2238375" cy="1524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FB9B75B6-276A-4A86-9289-9D56420CE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/>
              <a:t>Fruit</a:t>
            </a:r>
          </a:p>
        </p:txBody>
      </p:sp>
    </p:spTree>
    <p:extLst>
      <p:ext uri="{BB962C8B-B14F-4D97-AF65-F5344CB8AC3E}">
        <p14:creationId xmlns:p14="http://schemas.microsoft.com/office/powerpoint/2010/main" val="417647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F7D890-3CDD-40FF-ACE4-76CF344D8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032" y="1590277"/>
            <a:ext cx="2394800" cy="15175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B749BF-6ECF-4AB8-81FF-0D24B8955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872" y="3522722"/>
            <a:ext cx="1809750" cy="666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5EBB3E-6304-437F-BE24-F5196F769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112" y="6200455"/>
            <a:ext cx="1457325" cy="447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5D74FE-9BB3-45AF-B9DA-B33806B405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280" y="4189472"/>
            <a:ext cx="1543050" cy="1800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A93A91-637C-4114-9A7E-72E0FA5D47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133" y="3522722"/>
            <a:ext cx="1962150" cy="581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294E83-CA0C-4DDA-B50E-216054B414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513" y="1605800"/>
            <a:ext cx="1914525" cy="1638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CA037E-1AE1-47C3-8BF8-81642B3E3D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2016" y="6093617"/>
            <a:ext cx="1752600" cy="485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516A41-269F-452A-BD9A-2574E9B71C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6881" y="4213284"/>
            <a:ext cx="2409825" cy="1752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12BBB6-4F38-4B3D-B92F-23ECBDB8AE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78485" y="3412345"/>
            <a:ext cx="2276475" cy="6381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8A9A97-BFB3-42B8-9441-13CD2D6443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2996" y="1296346"/>
            <a:ext cx="2571750" cy="16668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3EE0268-0F1A-4850-825E-AB3DCEF8DD9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76125" y="3230929"/>
            <a:ext cx="1981200" cy="4857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4D1C8AB-DB66-444E-AD72-602E469D20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15425" y="1408083"/>
            <a:ext cx="2238375" cy="17240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4ADFB3D-F7AF-448C-9DC1-FE053437C83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85292" y="6074566"/>
            <a:ext cx="2552700" cy="5238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CCBCE4-B23E-4C76-969A-8B2A9D401F2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88653" y="4062705"/>
            <a:ext cx="2047875" cy="18573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88F829C-D26B-436E-A1C5-FD6FFA6D551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15425" y="5954490"/>
            <a:ext cx="2228850" cy="685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463DB29-8BC7-417E-9CB8-E390C61684E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15425" y="4213284"/>
            <a:ext cx="2238375" cy="1524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FB9B75B6-276A-4A86-9289-9D56420CE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/>
              <a:t>Fruit</a:t>
            </a:r>
          </a:p>
        </p:txBody>
      </p:sp>
    </p:spTree>
    <p:extLst>
      <p:ext uri="{BB962C8B-B14F-4D97-AF65-F5344CB8AC3E}">
        <p14:creationId xmlns:p14="http://schemas.microsoft.com/office/powerpoint/2010/main" val="24406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F7D890-3CDD-40FF-ACE4-76CF344D8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032" y="1590277"/>
            <a:ext cx="2394800" cy="15175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B749BF-6ECF-4AB8-81FF-0D24B8955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872" y="3522722"/>
            <a:ext cx="1809750" cy="666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5EBB3E-6304-437F-BE24-F5196F769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112" y="6200455"/>
            <a:ext cx="1457325" cy="447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5D74FE-9BB3-45AF-B9DA-B33806B405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280" y="4189472"/>
            <a:ext cx="1543050" cy="1800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A93A91-637C-4114-9A7E-72E0FA5D47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133" y="3522722"/>
            <a:ext cx="1962150" cy="581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294E83-CA0C-4DDA-B50E-216054B414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513" y="1605800"/>
            <a:ext cx="1914525" cy="1638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CA037E-1AE1-47C3-8BF8-81642B3E3D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2016" y="6093617"/>
            <a:ext cx="1752600" cy="485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516A41-269F-452A-BD9A-2574E9B71C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6881" y="4213284"/>
            <a:ext cx="2409825" cy="1752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12BBB6-4F38-4B3D-B92F-23ECBDB8AE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78485" y="3412345"/>
            <a:ext cx="2276475" cy="6381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8A9A97-BFB3-42B8-9441-13CD2D6443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2996" y="1296346"/>
            <a:ext cx="2571750" cy="16668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3EE0268-0F1A-4850-825E-AB3DCEF8DD9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76125" y="3230929"/>
            <a:ext cx="1981200" cy="4857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4D1C8AB-DB66-444E-AD72-602E469D20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15425" y="1408083"/>
            <a:ext cx="2238375" cy="17240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4ADFB3D-F7AF-448C-9DC1-FE053437C83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85292" y="6074566"/>
            <a:ext cx="2552700" cy="5238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CCBCE4-B23E-4C76-969A-8B2A9D401F2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88653" y="4062705"/>
            <a:ext cx="2047875" cy="18573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88F829C-D26B-436E-A1C5-FD6FFA6D551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15425" y="5954490"/>
            <a:ext cx="2228850" cy="685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463DB29-8BC7-417E-9CB8-E390C61684E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15425" y="4213284"/>
            <a:ext cx="2238375" cy="1524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FB9B75B6-276A-4A86-9289-9D56420CE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/>
              <a:t>Fruit</a:t>
            </a:r>
          </a:p>
        </p:txBody>
      </p:sp>
    </p:spTree>
    <p:extLst>
      <p:ext uri="{BB962C8B-B14F-4D97-AF65-F5344CB8AC3E}">
        <p14:creationId xmlns:p14="http://schemas.microsoft.com/office/powerpoint/2010/main" val="3218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F7D890-3CDD-40FF-ACE4-76CF344D8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032" y="1590277"/>
            <a:ext cx="2394800" cy="15175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B749BF-6ECF-4AB8-81FF-0D24B8955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872" y="3522722"/>
            <a:ext cx="1809750" cy="666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5EBB3E-6304-437F-BE24-F5196F769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112" y="6200455"/>
            <a:ext cx="1457325" cy="447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5D74FE-9BB3-45AF-B9DA-B33806B405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280" y="4189472"/>
            <a:ext cx="1543050" cy="1800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A93A91-637C-4114-9A7E-72E0FA5D47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133" y="3522722"/>
            <a:ext cx="1962150" cy="581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294E83-CA0C-4DDA-B50E-216054B414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513" y="1605800"/>
            <a:ext cx="1914525" cy="1638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CA037E-1AE1-47C3-8BF8-81642B3E3D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2016" y="6093617"/>
            <a:ext cx="1752600" cy="485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516A41-269F-452A-BD9A-2574E9B71C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6881" y="4213284"/>
            <a:ext cx="2409825" cy="1752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12BBB6-4F38-4B3D-B92F-23ECBDB8AE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78485" y="3412345"/>
            <a:ext cx="2276475" cy="6381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8A9A97-BFB3-42B8-9441-13CD2D6443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2996" y="1296346"/>
            <a:ext cx="2571750" cy="16668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3EE0268-0F1A-4850-825E-AB3DCEF8DD9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76125" y="3230929"/>
            <a:ext cx="1981200" cy="4857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4D1C8AB-DB66-444E-AD72-602E469D20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15425" y="1408083"/>
            <a:ext cx="2238375" cy="17240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4ADFB3D-F7AF-448C-9DC1-FE053437C83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85292" y="6074566"/>
            <a:ext cx="2552700" cy="5238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CCBCE4-B23E-4C76-969A-8B2A9D401F2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88653" y="4062705"/>
            <a:ext cx="2047875" cy="18573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88F829C-D26B-436E-A1C5-FD6FFA6D551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15425" y="5954490"/>
            <a:ext cx="2228850" cy="685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463DB29-8BC7-417E-9CB8-E390C61684E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15425" y="4213284"/>
            <a:ext cx="2238375" cy="1524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FB9B75B6-276A-4A86-9289-9D56420CE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/>
              <a:t>Fruit</a:t>
            </a:r>
          </a:p>
        </p:txBody>
      </p:sp>
    </p:spTree>
    <p:extLst>
      <p:ext uri="{BB962C8B-B14F-4D97-AF65-F5344CB8AC3E}">
        <p14:creationId xmlns:p14="http://schemas.microsoft.com/office/powerpoint/2010/main" val="64509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3|2.1|2.3|2.5|2.1|2.2|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</Words>
  <Application>Microsoft Office PowerPoint</Application>
  <PresentationFormat>Widescreen</PresentationFormat>
  <Paragraphs>41</Paragraphs>
  <Slides>15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IN THIS LESSON I WILL:</vt:lpstr>
      <vt:lpstr>  LET’S START WITH A SONG TO REMEMBER THE ALPHABET!!!   Listen and sing along :  https://www.youtube.com/watch?v=BELlZKpi1Zs  </vt:lpstr>
      <vt:lpstr>Fruit</vt:lpstr>
      <vt:lpstr>Fruit</vt:lpstr>
      <vt:lpstr>Fruit</vt:lpstr>
      <vt:lpstr>Fruit</vt:lpstr>
      <vt:lpstr>Fruit</vt:lpstr>
      <vt:lpstr>Fruit</vt:lpstr>
      <vt:lpstr>Fruit</vt:lpstr>
      <vt:lpstr>Fruit</vt:lpstr>
      <vt:lpstr>PowerPoint Presentation</vt:lpstr>
      <vt:lpstr>Let’s play some  games with fruit and animals. </vt:lpstr>
      <vt:lpstr>Storytime!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2020-04-05T21:12:43Z</dcterms:created>
  <dcterms:modified xsi:type="dcterms:W3CDTF">2020-04-07T15:36:38Z</dcterms:modified>
</cp:coreProperties>
</file>