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7" r:id="rId4"/>
    <p:sldId id="274" r:id="rId5"/>
    <p:sldId id="259" r:id="rId6"/>
    <p:sldId id="260" r:id="rId7"/>
    <p:sldId id="275" r:id="rId8"/>
    <p:sldId id="261" r:id="rId9"/>
    <p:sldId id="262" r:id="rId10"/>
    <p:sldId id="276" r:id="rId11"/>
    <p:sldId id="263" r:id="rId12"/>
    <p:sldId id="264" r:id="rId13"/>
    <p:sldId id="277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8" r:id="rId22"/>
    <p:sldId id="272" r:id="rId23"/>
    <p:sldId id="273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2FDEA-2A68-4EE7-9997-1B5A04D49B8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DEA39-26E5-43F2-8A3E-A34ADB5518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15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DEA39-26E5-43F2-8A3E-A34ADB5518C5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11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117194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anHgPprl-0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4.png"/><Relationship Id="rId5" Type="http://schemas.openxmlformats.org/officeDocument/2006/relationships/slide" Target="slide20.xml"/><Relationship Id="rId10" Type="http://schemas.openxmlformats.org/officeDocument/2006/relationships/image" Target="../media/image12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2431" y="-1194137"/>
            <a:ext cx="6741368" cy="92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tar Doub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309">
            <a:off x="1741527" y="632428"/>
            <a:ext cx="6062858" cy="56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70892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 My body</a:t>
            </a:r>
            <a:endParaRPr lang="el-GR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3327300" cy="365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D22EC4-4E12-4E75-8189-72AAD7E54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993063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8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109368"/>
            <a:ext cx="604456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95369"/>
            <a:ext cx="1470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11300" y="260648"/>
            <a:ext cx="7021140" cy="2236787"/>
            <a:chOff x="1511300" y="260648"/>
            <a:chExt cx="7021140" cy="22367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6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733986" cy="30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C371BD-4952-460B-B50B-71E86A0CE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38937"/>
            <a:ext cx="8245797" cy="618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3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/>
        </p:blipFill>
        <p:spPr bwMode="auto">
          <a:xfrm>
            <a:off x="395536" y="1772816"/>
            <a:ext cx="5661868" cy="39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Pill-button-seagreen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04" y="110532"/>
            <a:ext cx="2979092" cy="20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57404" y="52152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Let’s play ‘’Simon says…’’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06A34F-1026-4595-BA54-6469C01F9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d Speech Bubbl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33" y="435420"/>
            <a:ext cx="6200729" cy="43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411760" y="1850174"/>
            <a:ext cx="449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Let’s play a memory game!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085184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  <a:hlinkClick r:id="rId3"/>
              </a:rPr>
              <a:t>http://www.quia.com/jg/3117194.html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ead Shoulders Knees and Toes - Crystal Oyen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94" y="1052736"/>
            <a:ext cx="6532580" cy="42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457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Let’s sing ‘’Head and shoulders, knees and toes!”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13318" name="Picture 6" descr="Right Arrow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6519">
            <a:off x="130451" y="4076681"/>
            <a:ext cx="2135348" cy="1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0154" y="5435465"/>
            <a:ext cx="7600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  <a:hlinkClick r:id="rId5"/>
              </a:rPr>
              <a:t>https://www.youtube.com/watch?v=ZanHgPprl-0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ou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6" y="195817"/>
            <a:ext cx="8220249" cy="63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8448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043608" y="2474632"/>
            <a:ext cx="67040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Creative exercise</a:t>
            </a:r>
          </a:p>
        </p:txBody>
      </p:sp>
    </p:spTree>
    <p:extLst>
      <p:ext uri="{BB962C8B-B14F-4D97-AF65-F5344CB8AC3E}">
        <p14:creationId xmlns:p14="http://schemas.microsoft.com/office/powerpoint/2010/main" val="41935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tainer For Other Icon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25" y="-802407"/>
            <a:ext cx="9229402" cy="76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472" y="-118499"/>
            <a:ext cx="814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Comic Sans MS" panose="030F0702030302020204" pitchFamily="66" charset="0"/>
              </a:rPr>
              <a:t>Listen and click on the right </a:t>
            </a:r>
            <a:r>
              <a:rPr lang="en-US" sz="3200" dirty="0" smtClean="0">
                <a:latin typeface="Comic Sans MS" panose="030F0702030302020204" pitchFamily="66" charset="0"/>
              </a:rPr>
              <a:t>monster.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Free Monster Cliparts, Download Free Clip Art, Free Clip Art on ...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05149"/>
            <a:ext cx="3854374" cy="32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nster Clip Art - Monster Image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1278"/>
            <a:ext cx="2404517" cy="26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Monster clipart free images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12" descr="Monster clipart free images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4" descr="Monster clipart free images - Wiki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16" descr="Free Monster Clip Art Pictures - Clipartix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65" name="Picture 21" descr="Girl Monster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51" y="3645024"/>
            <a:ext cx="2855608" cy="2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7083FA-067E-404A-8A36-170395D93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52655" y="2603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llow-scroll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120680" cy="22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9387" y="940368"/>
            <a:ext cx="429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Listen, point and say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8" y="2533266"/>
            <a:ext cx="1276032" cy="12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112826"/>
            <a:ext cx="1653648" cy="19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3595"/>
            <a:ext cx="1973884" cy="8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4042"/>
            <a:ext cx="796419" cy="13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Red Lips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4" y="4941747"/>
            <a:ext cx="1474426" cy="8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ye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" y="4785339"/>
            <a:ext cx="1668938" cy="1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nose isolated on whit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85" y="4245983"/>
            <a:ext cx="14668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F9234D-E902-44CF-A350-CEBC3D50A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89C03F7C-AA89-44CF-B40A-BF84B6A2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13" y="2355818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5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ree Thumbs Up, Download Free Clip Art, Free Clip Art on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6120680" cy="52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DE0E444C-685F-445D-8157-B0B7A2BD7D43}"/>
              </a:ext>
            </a:extLst>
          </p:cNvPr>
          <p:cNvSpPr/>
          <p:nvPr/>
        </p:nvSpPr>
        <p:spPr>
          <a:xfrm>
            <a:off x="5652120" y="5517232"/>
            <a:ext cx="2664296" cy="7920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artoon Dislike Smile Emoticon Royalty Free Cliparts, Vectors, And ...">
            <a:extLst>
              <a:ext uri="{FF2B5EF4-FFF2-40B4-BE49-F238E27FC236}">
                <a16:creationId xmlns:a16="http://schemas.microsoft.com/office/drawing/2014/main" id="{5D3146C9-CCFD-4D0F-8E8D-F9DB8190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6192688" cy="43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4A5D2F51-D5B8-4B78-A51B-23AAAC2CBBD6}"/>
              </a:ext>
            </a:extLst>
          </p:cNvPr>
          <p:cNvSpPr/>
          <p:nvPr/>
        </p:nvSpPr>
        <p:spPr>
          <a:xfrm>
            <a:off x="755576" y="5229200"/>
            <a:ext cx="3024336" cy="864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oph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" y="1052736"/>
            <a:ext cx="4331837" cy="54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iley Thumbs Up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338">
            <a:off x="4108680" y="783891"/>
            <a:ext cx="5598522" cy="32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3923928" y="4365104"/>
            <a:ext cx="4752528" cy="1990398"/>
          </a:xfrm>
          <a:prstGeom prst="horizontalScroll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499992" y="494101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Well done!</a:t>
            </a:r>
            <a:endParaRPr lang="el-GR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023" y="408907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https://images.app.goo.gl/8Bfx5i28yNBJR3s18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781" y="3118411"/>
            <a:ext cx="767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https://images.app.goo.gl/rdPYg7tRaJNjFsMg7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32656"/>
            <a:ext cx="538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4" y="5805264"/>
            <a:ext cx="7566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3784" y="2060848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http://www.clker.com</a:t>
            </a:r>
          </a:p>
        </p:txBody>
      </p:sp>
    </p:spTree>
    <p:extLst>
      <p:ext uri="{BB962C8B-B14F-4D97-AF65-F5344CB8AC3E}">
        <p14:creationId xmlns:p14="http://schemas.microsoft.com/office/powerpoint/2010/main" val="27258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1300" y="260648"/>
            <a:ext cx="7021140" cy="2236787"/>
            <a:chOff x="1511300" y="260648"/>
            <a:chExt cx="7021140" cy="223678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27485"/>
            <a:ext cx="57181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9712"/>
            <a:ext cx="12747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74911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6" y="4988247"/>
            <a:ext cx="16637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41" y="1482977"/>
            <a:ext cx="3275359" cy="38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B616CE-130D-4DAC-88C5-B31FC0834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2776"/>
            <a:ext cx="9144000" cy="489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2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736" y="2244535"/>
            <a:ext cx="666205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16637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99592" y="-99392"/>
            <a:ext cx="7021140" cy="2236787"/>
            <a:chOff x="1511300" y="260648"/>
            <a:chExt cx="7021140" cy="22367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6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014439" cy="307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298419-FCD0-4CB7-91D7-7DFAB9758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2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055725"/>
            <a:ext cx="5971676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93" y="2847218"/>
            <a:ext cx="1974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11300" y="260648"/>
            <a:ext cx="7021140" cy="2236787"/>
            <a:chOff x="1511300" y="260648"/>
            <a:chExt cx="7021140" cy="22367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9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74</Words>
  <Application>Microsoft Office PowerPoint</Application>
  <PresentationFormat>On-screen Show (4:3)</PresentationFormat>
  <Paragraphs>18</Paragraphs>
  <Slides>23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Comic Sans MS</vt:lpstr>
      <vt:lpstr>Courier New</vt:lpstr>
      <vt:lpstr>Palatino Linotype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2020-04-05T13:05:23Z</dcterms:created>
  <dcterms:modified xsi:type="dcterms:W3CDTF">2020-04-07T15:28:40Z</dcterms:modified>
</cp:coreProperties>
</file>