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1" r:id="rId4"/>
    <p:sldId id="265"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FA2A"/>
    <a:srgbClr val="35EBEF"/>
    <a:srgbClr val="E96DE3"/>
    <a:srgbClr val="ED33DB"/>
    <a:srgbClr val="FEF4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090985-B432-4D56-A527-EF4E88368055}" v="52" dt="2020-04-08T14:57:33.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 Germanou" userId="ed87489bdfc8587b" providerId="LiveId" clId="{E0090985-B432-4D56-A527-EF4E88368055}"/>
    <pc:docChg chg="undo redo custSel mod addSld delSld modSld sldOrd">
      <pc:chgData name="Dia Germanou" userId="ed87489bdfc8587b" providerId="LiveId" clId="{E0090985-B432-4D56-A527-EF4E88368055}" dt="2020-04-08T14:57:33.347" v="1317"/>
      <pc:docMkLst>
        <pc:docMk/>
      </pc:docMkLst>
      <pc:sldChg chg="addSp delSp modSp mod ord">
        <pc:chgData name="Dia Germanou" userId="ed87489bdfc8587b" providerId="LiveId" clId="{E0090985-B432-4D56-A527-EF4E88368055}" dt="2020-04-08T14:44:47.518" v="1152" actId="20577"/>
        <pc:sldMkLst>
          <pc:docMk/>
          <pc:sldMk cId="3866653665" sldId="256"/>
        </pc:sldMkLst>
        <pc:spChg chg="mod">
          <ac:chgData name="Dia Germanou" userId="ed87489bdfc8587b" providerId="LiveId" clId="{E0090985-B432-4D56-A527-EF4E88368055}" dt="2020-04-08T14:35:59.711" v="978" actId="113"/>
          <ac:spMkLst>
            <pc:docMk/>
            <pc:sldMk cId="3866653665" sldId="256"/>
            <ac:spMk id="2" creationId="{D59059F3-6B2F-464B-9E78-68A6C8ECE157}"/>
          </ac:spMkLst>
        </pc:spChg>
        <pc:spChg chg="mod">
          <ac:chgData name="Dia Germanou" userId="ed87489bdfc8587b" providerId="LiveId" clId="{E0090985-B432-4D56-A527-EF4E88368055}" dt="2020-04-08T14:44:47.518" v="1152" actId="20577"/>
          <ac:spMkLst>
            <pc:docMk/>
            <pc:sldMk cId="3866653665" sldId="256"/>
            <ac:spMk id="3" creationId="{87049CA9-9551-49FA-9EE8-4CD959A8092E}"/>
          </ac:spMkLst>
        </pc:spChg>
        <pc:spChg chg="add del mod">
          <ac:chgData name="Dia Germanou" userId="ed87489bdfc8587b" providerId="LiveId" clId="{E0090985-B432-4D56-A527-EF4E88368055}" dt="2020-04-07T12:23:02.409" v="186" actId="478"/>
          <ac:spMkLst>
            <pc:docMk/>
            <pc:sldMk cId="3866653665" sldId="256"/>
            <ac:spMk id="4" creationId="{48F1E05E-8AE6-434D-9A90-2C625A1FFCC0}"/>
          </ac:spMkLst>
        </pc:spChg>
      </pc:sldChg>
      <pc:sldChg chg="modSp del mod">
        <pc:chgData name="Dia Germanou" userId="ed87489bdfc8587b" providerId="LiveId" clId="{E0090985-B432-4D56-A527-EF4E88368055}" dt="2020-04-08T14:35:13.378" v="968" actId="47"/>
        <pc:sldMkLst>
          <pc:docMk/>
          <pc:sldMk cId="2704158303" sldId="257"/>
        </pc:sldMkLst>
        <pc:spChg chg="mod">
          <ac:chgData name="Dia Germanou" userId="ed87489bdfc8587b" providerId="LiveId" clId="{E0090985-B432-4D56-A527-EF4E88368055}" dt="2020-04-08T14:33:30.626" v="948" actId="21"/>
          <ac:spMkLst>
            <pc:docMk/>
            <pc:sldMk cId="2704158303" sldId="257"/>
            <ac:spMk id="2" creationId="{65CA380E-5E9D-447E-8D3F-438708AA21AA}"/>
          </ac:spMkLst>
        </pc:spChg>
        <pc:spChg chg="mod">
          <ac:chgData name="Dia Germanou" userId="ed87489bdfc8587b" providerId="LiveId" clId="{E0090985-B432-4D56-A527-EF4E88368055}" dt="2020-04-07T12:07:48.439" v="25"/>
          <ac:spMkLst>
            <pc:docMk/>
            <pc:sldMk cId="2704158303" sldId="257"/>
            <ac:spMk id="3" creationId="{7A7F3E16-0EF2-4230-9BFE-5E84EF73CF85}"/>
          </ac:spMkLst>
        </pc:spChg>
      </pc:sldChg>
      <pc:sldChg chg="modSp del mod">
        <pc:chgData name="Dia Germanou" userId="ed87489bdfc8587b" providerId="LiveId" clId="{E0090985-B432-4D56-A527-EF4E88368055}" dt="2020-04-08T14:39:31.357" v="1137" actId="47"/>
        <pc:sldMkLst>
          <pc:docMk/>
          <pc:sldMk cId="2785685855" sldId="258"/>
        </pc:sldMkLst>
        <pc:spChg chg="mod">
          <ac:chgData name="Dia Germanou" userId="ed87489bdfc8587b" providerId="LiveId" clId="{E0090985-B432-4D56-A527-EF4E88368055}" dt="2020-04-08T14:35:32.934" v="969" actId="21"/>
          <ac:spMkLst>
            <pc:docMk/>
            <pc:sldMk cId="2785685855" sldId="258"/>
            <ac:spMk id="2" creationId="{05CB7BB3-D01D-407B-8289-0E0579213974}"/>
          </ac:spMkLst>
        </pc:spChg>
        <pc:spChg chg="mod">
          <ac:chgData name="Dia Germanou" userId="ed87489bdfc8587b" providerId="LiveId" clId="{E0090985-B432-4D56-A527-EF4E88368055}" dt="2020-04-08T14:36:17.195" v="980" actId="21"/>
          <ac:spMkLst>
            <pc:docMk/>
            <pc:sldMk cId="2785685855" sldId="258"/>
            <ac:spMk id="3" creationId="{138C4A61-8F95-464B-AAFA-58F9FA980634}"/>
          </ac:spMkLst>
        </pc:spChg>
      </pc:sldChg>
      <pc:sldChg chg="addSp modSp mod ord">
        <pc:chgData name="Dia Germanou" userId="ed87489bdfc8587b" providerId="LiveId" clId="{E0090985-B432-4D56-A527-EF4E88368055}" dt="2020-04-08T14:57:33.347" v="1317"/>
        <pc:sldMkLst>
          <pc:docMk/>
          <pc:sldMk cId="1674211199" sldId="259"/>
        </pc:sldMkLst>
        <pc:spChg chg="mod">
          <ac:chgData name="Dia Germanou" userId="ed87489bdfc8587b" providerId="LiveId" clId="{E0090985-B432-4D56-A527-EF4E88368055}" dt="2020-04-08T14:57:03.101" v="1315" actId="20577"/>
          <ac:spMkLst>
            <pc:docMk/>
            <pc:sldMk cId="1674211199" sldId="259"/>
            <ac:spMk id="2" creationId="{166250C9-DC4D-49F0-BFDC-F321C1A01BA1}"/>
          </ac:spMkLst>
        </pc:spChg>
        <pc:spChg chg="mod">
          <ac:chgData name="Dia Germanou" userId="ed87489bdfc8587b" providerId="LiveId" clId="{E0090985-B432-4D56-A527-EF4E88368055}" dt="2020-04-08T14:57:33.347" v="1317"/>
          <ac:spMkLst>
            <pc:docMk/>
            <pc:sldMk cId="1674211199" sldId="259"/>
            <ac:spMk id="3" creationId="{DB73C18B-D6B5-4352-9E73-9676737BEC67}"/>
          </ac:spMkLst>
        </pc:spChg>
        <pc:spChg chg="add mod">
          <ac:chgData name="Dia Germanou" userId="ed87489bdfc8587b" providerId="LiveId" clId="{E0090985-B432-4D56-A527-EF4E88368055}" dt="2020-04-08T14:51:14.301" v="1279" actId="1076"/>
          <ac:spMkLst>
            <pc:docMk/>
            <pc:sldMk cId="1674211199" sldId="259"/>
            <ac:spMk id="6" creationId="{E4E76B9B-0D29-4CCC-941C-FBFCC21D7618}"/>
          </ac:spMkLst>
        </pc:spChg>
        <pc:spChg chg="add mod">
          <ac:chgData name="Dia Germanou" userId="ed87489bdfc8587b" providerId="LiveId" clId="{E0090985-B432-4D56-A527-EF4E88368055}" dt="2020-04-08T14:56:53.742" v="1311" actId="255"/>
          <ac:spMkLst>
            <pc:docMk/>
            <pc:sldMk cId="1674211199" sldId="259"/>
            <ac:spMk id="7" creationId="{CC841168-3A8B-42FE-AEAA-F09B3F7B8AE5}"/>
          </ac:spMkLst>
        </pc:spChg>
        <pc:picChg chg="add mod">
          <ac:chgData name="Dia Germanou" userId="ed87489bdfc8587b" providerId="LiveId" clId="{E0090985-B432-4D56-A527-EF4E88368055}" dt="2020-04-08T14:56:07.732" v="1293" actId="1076"/>
          <ac:picMkLst>
            <pc:docMk/>
            <pc:sldMk cId="1674211199" sldId="259"/>
            <ac:picMk id="5" creationId="{EDF46463-FCB5-4914-87BA-5CD8A0630214}"/>
          </ac:picMkLst>
        </pc:picChg>
      </pc:sldChg>
      <pc:sldChg chg="addSp delSp modSp add del mod ord">
        <pc:chgData name="Dia Germanou" userId="ed87489bdfc8587b" providerId="LiveId" clId="{E0090985-B432-4D56-A527-EF4E88368055}" dt="2020-04-08T14:40:51.095" v="1146" actId="2696"/>
        <pc:sldMkLst>
          <pc:docMk/>
          <pc:sldMk cId="373520091" sldId="260"/>
        </pc:sldMkLst>
        <pc:spChg chg="mod">
          <ac:chgData name="Dia Germanou" userId="ed87489bdfc8587b" providerId="LiveId" clId="{E0090985-B432-4D56-A527-EF4E88368055}" dt="2020-04-07T12:09:15.662" v="54" actId="255"/>
          <ac:spMkLst>
            <pc:docMk/>
            <pc:sldMk cId="373520091" sldId="260"/>
            <ac:spMk id="2" creationId="{75689344-EC94-432E-A1A2-7623240953A2}"/>
          </ac:spMkLst>
        </pc:spChg>
        <pc:spChg chg="mod">
          <ac:chgData name="Dia Germanou" userId="ed87489bdfc8587b" providerId="LiveId" clId="{E0090985-B432-4D56-A527-EF4E88368055}" dt="2020-04-07T12:18:10.025" v="153" actId="207"/>
          <ac:spMkLst>
            <pc:docMk/>
            <pc:sldMk cId="373520091" sldId="260"/>
            <ac:spMk id="3" creationId="{05E23F01-F725-4645-AEE5-63CE7903A177}"/>
          </ac:spMkLst>
        </pc:spChg>
        <pc:spChg chg="add mod">
          <ac:chgData name="Dia Germanou" userId="ed87489bdfc8587b" providerId="LiveId" clId="{E0090985-B432-4D56-A527-EF4E88368055}" dt="2020-04-07T12:14:33.061" v="113" actId="1076"/>
          <ac:spMkLst>
            <pc:docMk/>
            <pc:sldMk cId="373520091" sldId="260"/>
            <ac:spMk id="4" creationId="{8F94B98D-F8E9-484A-9663-C2B4C07EBA8C}"/>
          </ac:spMkLst>
        </pc:spChg>
        <pc:spChg chg="add del mod">
          <ac:chgData name="Dia Germanou" userId="ed87489bdfc8587b" providerId="LiveId" clId="{E0090985-B432-4D56-A527-EF4E88368055}" dt="2020-04-07T12:18:49.450" v="157"/>
          <ac:spMkLst>
            <pc:docMk/>
            <pc:sldMk cId="373520091" sldId="260"/>
            <ac:spMk id="5" creationId="{B617FE27-D7D2-4A26-A7C6-AB25452914E5}"/>
          </ac:spMkLst>
        </pc:spChg>
        <pc:spChg chg="add del mod">
          <ac:chgData name="Dia Germanou" userId="ed87489bdfc8587b" providerId="LiveId" clId="{E0090985-B432-4D56-A527-EF4E88368055}" dt="2020-04-07T12:17:39.121" v="146" actId="21"/>
          <ac:spMkLst>
            <pc:docMk/>
            <pc:sldMk cId="373520091" sldId="260"/>
            <ac:spMk id="6" creationId="{455A9877-DBD1-45C1-B9B8-A0EDF7CDA185}"/>
          </ac:spMkLst>
        </pc:spChg>
        <pc:spChg chg="add mod">
          <ac:chgData name="Dia Germanou" userId="ed87489bdfc8587b" providerId="LiveId" clId="{E0090985-B432-4D56-A527-EF4E88368055}" dt="2020-04-07T12:18:21.056" v="154" actId="207"/>
          <ac:spMkLst>
            <pc:docMk/>
            <pc:sldMk cId="373520091" sldId="260"/>
            <ac:spMk id="7" creationId="{D7A65FCA-A281-4B13-AC08-46356775D1AC}"/>
          </ac:spMkLst>
        </pc:spChg>
      </pc:sldChg>
      <pc:sldChg chg="modSp add mod">
        <pc:chgData name="Dia Germanou" userId="ed87489bdfc8587b" providerId="LiveId" clId="{E0090985-B432-4D56-A527-EF4E88368055}" dt="2020-04-08T14:48:25.427" v="1174" actId="5793"/>
        <pc:sldMkLst>
          <pc:docMk/>
          <pc:sldMk cId="2027731787" sldId="261"/>
        </pc:sldMkLst>
        <pc:spChg chg="mod">
          <ac:chgData name="Dia Germanou" userId="ed87489bdfc8587b" providerId="LiveId" clId="{E0090985-B432-4D56-A527-EF4E88368055}" dt="2020-04-08T14:38:58.926" v="1130" actId="14100"/>
          <ac:spMkLst>
            <pc:docMk/>
            <pc:sldMk cId="2027731787" sldId="261"/>
            <ac:spMk id="2" creationId="{550043F6-31F3-4476-BA8D-9B2456D3C1C0}"/>
          </ac:spMkLst>
        </pc:spChg>
        <pc:spChg chg="mod">
          <ac:chgData name="Dia Germanou" userId="ed87489bdfc8587b" providerId="LiveId" clId="{E0090985-B432-4D56-A527-EF4E88368055}" dt="2020-04-08T14:48:25.427" v="1174" actId="5793"/>
          <ac:spMkLst>
            <pc:docMk/>
            <pc:sldMk cId="2027731787" sldId="261"/>
            <ac:spMk id="3" creationId="{CBF50ECE-A2C9-402D-8651-A88B136EB9E9}"/>
          </ac:spMkLst>
        </pc:spChg>
      </pc:sldChg>
      <pc:sldChg chg="addSp delSp modSp add mod setBg setClrOvrMap">
        <pc:chgData name="Dia Germanou" userId="ed87489bdfc8587b" providerId="LiveId" clId="{E0090985-B432-4D56-A527-EF4E88368055}" dt="2020-04-08T14:49:44.738" v="1246" actId="1076"/>
        <pc:sldMkLst>
          <pc:docMk/>
          <pc:sldMk cId="490028833" sldId="262"/>
        </pc:sldMkLst>
        <pc:spChg chg="mod ord">
          <ac:chgData name="Dia Germanou" userId="ed87489bdfc8587b" providerId="LiveId" clId="{E0090985-B432-4D56-A527-EF4E88368055}" dt="2020-04-08T14:49:35.275" v="1245" actId="14100"/>
          <ac:spMkLst>
            <pc:docMk/>
            <pc:sldMk cId="490028833" sldId="262"/>
            <ac:spMk id="2" creationId="{0EFE5F6E-996F-4B2B-B1A4-537D67E9CD1E}"/>
          </ac:spMkLst>
        </pc:spChg>
        <pc:spChg chg="add mod ord">
          <ac:chgData name="Dia Germanou" userId="ed87489bdfc8587b" providerId="LiveId" clId="{E0090985-B432-4D56-A527-EF4E88368055}" dt="2020-04-08T14:31:05.267" v="895" actId="1076"/>
          <ac:spMkLst>
            <pc:docMk/>
            <pc:sldMk cId="490028833" sldId="262"/>
            <ac:spMk id="5" creationId="{DBEBD8C3-2C07-4C27-A9EC-1AAF3BE30FD2}"/>
          </ac:spMkLst>
        </pc:spChg>
        <pc:spChg chg="add del">
          <ac:chgData name="Dia Germanou" userId="ed87489bdfc8587b" providerId="LiveId" clId="{E0090985-B432-4D56-A527-EF4E88368055}" dt="2020-04-08T14:30:48.060" v="886" actId="26606"/>
          <ac:spMkLst>
            <pc:docMk/>
            <pc:sldMk cId="490028833" sldId="262"/>
            <ac:spMk id="10" creationId="{71B2258F-86CA-4D4D-8270-BC05FCDEBFB3}"/>
          </ac:spMkLst>
        </pc:spChg>
        <pc:spChg chg="add del">
          <ac:chgData name="Dia Germanou" userId="ed87489bdfc8587b" providerId="LiveId" clId="{E0090985-B432-4D56-A527-EF4E88368055}" dt="2020-04-08T14:30:50.953" v="888" actId="26606"/>
          <ac:spMkLst>
            <pc:docMk/>
            <pc:sldMk cId="490028833" sldId="262"/>
            <ac:spMk id="12" creationId="{047C8CCB-F95D-4249-92DD-651249D3535A}"/>
          </ac:spMkLst>
        </pc:spChg>
        <pc:spChg chg="add del">
          <ac:chgData name="Dia Germanou" userId="ed87489bdfc8587b" providerId="LiveId" clId="{E0090985-B432-4D56-A527-EF4E88368055}" dt="2020-04-08T14:30:50.953" v="888" actId="26606"/>
          <ac:spMkLst>
            <pc:docMk/>
            <pc:sldMk cId="490028833" sldId="262"/>
            <ac:spMk id="13" creationId="{6753252F-4873-4F63-801D-CC719279A7D5}"/>
          </ac:spMkLst>
        </pc:spChg>
        <pc:spChg chg="add del">
          <ac:chgData name="Dia Germanou" userId="ed87489bdfc8587b" providerId="LiveId" clId="{E0090985-B432-4D56-A527-EF4E88368055}" dt="2020-04-08T14:30:54.813" v="890" actId="26606"/>
          <ac:spMkLst>
            <pc:docMk/>
            <pc:sldMk cId="490028833" sldId="262"/>
            <ac:spMk id="15" creationId="{1DB7C82F-AB7E-4F0C-B829-FA1B9C415180}"/>
          </ac:spMkLst>
        </pc:spChg>
        <pc:spChg chg="add del">
          <ac:chgData name="Dia Germanou" userId="ed87489bdfc8587b" providerId="LiveId" clId="{E0090985-B432-4D56-A527-EF4E88368055}" dt="2020-04-08T14:30:57.516" v="893" actId="26606"/>
          <ac:spMkLst>
            <pc:docMk/>
            <pc:sldMk cId="490028833" sldId="262"/>
            <ac:spMk id="17" creationId="{37C89E4B-3C9F-44B9-8B86-D9E3D112D8EC}"/>
          </ac:spMkLst>
        </pc:spChg>
        <pc:spChg chg="add">
          <ac:chgData name="Dia Germanou" userId="ed87489bdfc8587b" providerId="LiveId" clId="{E0090985-B432-4D56-A527-EF4E88368055}" dt="2020-04-08T14:30:57.521" v="894" actId="26606"/>
          <ac:spMkLst>
            <pc:docMk/>
            <pc:sldMk cId="490028833" sldId="262"/>
            <ac:spMk id="20" creationId="{87CC2527-562A-4F69-B487-4371E5B243E7}"/>
          </ac:spMkLst>
        </pc:spChg>
        <pc:picChg chg="add mod ord">
          <ac:chgData name="Dia Germanou" userId="ed87489bdfc8587b" providerId="LiveId" clId="{E0090985-B432-4D56-A527-EF4E88368055}" dt="2020-04-08T14:49:44.738" v="1246" actId="1076"/>
          <ac:picMkLst>
            <pc:docMk/>
            <pc:sldMk cId="490028833" sldId="262"/>
            <ac:picMk id="4" creationId="{413FDA9A-96C7-4E6C-B38C-5AC90A5EF8F5}"/>
          </ac:picMkLst>
        </pc:picChg>
        <pc:cxnChg chg="add del">
          <ac:chgData name="Dia Germanou" userId="ed87489bdfc8587b" providerId="LiveId" clId="{E0090985-B432-4D56-A527-EF4E88368055}" dt="2020-04-08T14:30:57.516" v="893" actId="26606"/>
          <ac:cxnSpMkLst>
            <pc:docMk/>
            <pc:sldMk cId="490028833" sldId="262"/>
            <ac:cxnSpMk id="14" creationId="{D891E407-403B-4764-86C9-33A56D3BCAA3}"/>
          </ac:cxnSpMkLst>
        </pc:cxnChg>
        <pc:cxnChg chg="add del">
          <ac:chgData name="Dia Germanou" userId="ed87489bdfc8587b" providerId="LiveId" clId="{E0090985-B432-4D56-A527-EF4E88368055}" dt="2020-04-08T14:30:57.516" v="893" actId="26606"/>
          <ac:cxnSpMkLst>
            <pc:docMk/>
            <pc:sldMk cId="490028833" sldId="262"/>
            <ac:cxnSpMk id="18" creationId="{AA2EAA10-076F-46BD-8F0F-B9A2FB77A85C}"/>
          </ac:cxnSpMkLst>
        </pc:cxnChg>
        <pc:cxnChg chg="add">
          <ac:chgData name="Dia Germanou" userId="ed87489bdfc8587b" providerId="LiveId" clId="{E0090985-B432-4D56-A527-EF4E88368055}" dt="2020-04-08T14:30:57.521" v="894" actId="26606"/>
          <ac:cxnSpMkLst>
            <pc:docMk/>
            <pc:sldMk cId="490028833" sldId="262"/>
            <ac:cxnSpMk id="21" creationId="{BCDAEC91-5BCE-4B55-9CC0-43EF94CB734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A1E5F-9701-49A0-AA94-BF6DEEB61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CD3338-CDB7-420B-8610-A8A1976A0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32F1CE-BDD4-4108-9C74-8E73FE7A421C}"/>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0F286B24-D90E-4049-AD87-9900BF451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6E167-5B9C-4750-8AD2-6B1C4D4A1A84}"/>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66347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8E51-6CB8-4E20-BE95-065666B499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B45646-276B-44E7-B4C2-78EAC4430C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15CCF-16B4-4D1C-95D4-A0E334FB3358}"/>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BB2D9BBE-2A1D-4454-B652-90827F8EF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60C68-18AE-467D-B5A4-3FA131B4B40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60423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CABEB4-92DF-4C9F-9486-D0B03FAFEA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72D0C4-EBE2-4A39-BE8D-700B59C757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F1A60-1F32-4A6E-97F6-4F3C6F40F0A9}"/>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217FE253-C1BD-4D93-B72E-CBD015E67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6D326-1DBB-4CF6-AF77-BC1958B7A9B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2615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788E-2104-43E0-BF28-AB98A69DA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E205E3-6179-4E56-8AFE-75A8C2946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F08455-E234-455D-A0DF-3024C5F85C4E}"/>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D98025C3-E693-4A05-801A-F051FEFD5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34492-11B1-422A-9DE1-D1993AE4D72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84937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48C1-B5CD-4833-9381-10BCAF1A6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777385-3C0F-4128-A8E7-A70CA039F5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57C98C-CBF2-454A-9B95-79B26A584A91}"/>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F2F6626D-CC55-4AD5-BADA-75DCCC840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7D362-5DA2-4A3B-A5DE-5C810A07E728}"/>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15526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8B08B-1A70-4CB4-93F4-228C532715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3F162A-528F-4E2B-AD21-8EC7DF3856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C01108-56D0-4495-862C-7E74E6CAC3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D41A76-2195-40A6-9826-713570C4539E}"/>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6" name="Footer Placeholder 5">
            <a:extLst>
              <a:ext uri="{FF2B5EF4-FFF2-40B4-BE49-F238E27FC236}">
                <a16:creationId xmlns:a16="http://schemas.microsoft.com/office/drawing/2014/main" id="{3EFB3543-B02F-42DC-8114-3D69E2548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CACFC-015C-4A1B-A905-9C4024EC4C76}"/>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394824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F6509-AF8A-4FC8-8D21-AA3C678AB0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F768C5-7273-4605-A222-041FEA73FF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BA0C50-BBB3-4CA8-9966-4A5F73B9FE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CCBB98-C4AE-4C89-A73E-FE1A5685A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9946AB-1406-46CD-A98A-F180D9DB31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7CC607-32C1-43BD-96B0-B4C570BA791E}"/>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8" name="Footer Placeholder 7">
            <a:extLst>
              <a:ext uri="{FF2B5EF4-FFF2-40B4-BE49-F238E27FC236}">
                <a16:creationId xmlns:a16="http://schemas.microsoft.com/office/drawing/2014/main" id="{E95E0B0D-250D-4D16-ADF8-F511D08F20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F35720-3426-4A46-B39E-449F4B416677}"/>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98755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39241-57B1-4C22-986B-CDB7D7C256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5B6EE9-879D-4FAB-B80E-883870195001}"/>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4" name="Footer Placeholder 3">
            <a:extLst>
              <a:ext uri="{FF2B5EF4-FFF2-40B4-BE49-F238E27FC236}">
                <a16:creationId xmlns:a16="http://schemas.microsoft.com/office/drawing/2014/main" id="{11C54903-3D78-4846-A67C-23BDD4CC8F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8AEFD4-53DE-4317-B6B5-3CB21D6FA3AF}"/>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44683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A7B0B-4A43-49A7-96F5-D93F95C9C7A5}"/>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3" name="Footer Placeholder 2">
            <a:extLst>
              <a:ext uri="{FF2B5EF4-FFF2-40B4-BE49-F238E27FC236}">
                <a16:creationId xmlns:a16="http://schemas.microsoft.com/office/drawing/2014/main" id="{631DB330-281E-48C9-B856-201DDA7CD8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64E3D8-CB71-47BE-93C7-C4156DBB0CE9}"/>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41887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D9B04-7562-4B48-AADD-A3FD5EBF3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0202FD-8DB2-413B-BEE0-D28C7EFB7A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95703E-6957-4D9B-B28B-0BFF50C00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B55AF-1B9F-4D30-9169-8A0D7A1F25F5}"/>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6" name="Footer Placeholder 5">
            <a:extLst>
              <a:ext uri="{FF2B5EF4-FFF2-40B4-BE49-F238E27FC236}">
                <a16:creationId xmlns:a16="http://schemas.microsoft.com/office/drawing/2014/main" id="{1284ECB9-E1CE-4A7E-9655-18DCEB9E5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764CF-F0EA-48DD-985A-27FC209FD1FE}"/>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70175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22F0-1BDC-4274-AAAC-709B251B5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8BCE11-A19F-406C-8599-B0F0867D9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9E9410-5637-4225-A6E5-36A7B689A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338D7-525D-45D2-9025-47F352526147}"/>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6" name="Footer Placeholder 5">
            <a:extLst>
              <a:ext uri="{FF2B5EF4-FFF2-40B4-BE49-F238E27FC236}">
                <a16:creationId xmlns:a16="http://schemas.microsoft.com/office/drawing/2014/main" id="{C4F83609-365D-409F-B783-2BB452C48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141E1-015A-4BF8-813D-C5582C39872F}"/>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33389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D33DB"/>
            </a:gs>
            <a:gs pos="10656">
              <a:srgbClr val="E347DC"/>
            </a:gs>
            <a:gs pos="74000">
              <a:srgbClr val="35EBEF"/>
            </a:gs>
            <a:gs pos="83000">
              <a:srgbClr val="2AFA2A"/>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AF4902-143D-40F0-9B01-E5A71851E9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95DC18-B7C4-414C-95FC-396D1195A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AFA05-B443-4467-AA71-66DDD97F91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5AE04C5D-A711-4026-8EB8-2C6D48859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657F3C-774C-47D0-B66F-8DFADE08D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39F33-FFBA-4EC5-8559-FCEFB7AB1895}" type="slidenum">
              <a:rPr lang="en-US" smtClean="0"/>
              <a:t>‹#›</a:t>
            </a:fld>
            <a:endParaRPr lang="en-US"/>
          </a:p>
        </p:txBody>
      </p:sp>
    </p:spTree>
    <p:extLst>
      <p:ext uri="{BB962C8B-B14F-4D97-AF65-F5344CB8AC3E}">
        <p14:creationId xmlns:p14="http://schemas.microsoft.com/office/powerpoint/2010/main" val="1923376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123cards.com/easter-ecards/juggle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learnenglishkids.britishcouncil.org/word-games/easter" TargetMode="External"/><Relationship Id="rId7" Type="http://schemas.openxmlformats.org/officeDocument/2006/relationships/hyperlink" Target="https://www.primarygames.com/holidays/easter/games/eastercrosswordpuzzle/" TargetMode="External"/><Relationship Id="rId2" Type="http://schemas.openxmlformats.org/officeDocument/2006/relationships/hyperlink" Target="https://www.primarygames.com/holidays/easter/games/eastereggscoloring/" TargetMode="External"/><Relationship Id="rId1" Type="http://schemas.openxmlformats.org/officeDocument/2006/relationships/slideLayout" Target="../slideLayouts/slideLayout1.xml"/><Relationship Id="rId6" Type="http://schemas.openxmlformats.org/officeDocument/2006/relationships/hyperlink" Target="https://www.primarygames.com/holidays/easter/games/dragdrop/" TargetMode="External"/><Relationship Id="rId5" Type="http://schemas.openxmlformats.org/officeDocument/2006/relationships/hyperlink" Target="https://games4esl.com/esl-classroom-games/easter-game-for-kids/" TargetMode="External"/><Relationship Id="rId4" Type="http://schemas.openxmlformats.org/officeDocument/2006/relationships/hyperlink" Target="https://www.primarygames.com/holidays/easter/games/egg_hun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learnenglishkids.britishcouncil.org/sites/kids/files/attachment/worksheets-easter.pdf" TargetMode="External"/><Relationship Id="rId2" Type="http://schemas.openxmlformats.org/officeDocument/2006/relationships/hyperlink" Target="https://www.youtube.com/watch?v=5pU8vycGwfY"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learnenglishkids.britishcouncil.org/sites/kids/files/attachment/worksheets-easter-answer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topmarks.co.uk/Easter/EasterStory.aspx" TargetMode="External"/><Relationship Id="rId2" Type="http://schemas.openxmlformats.org/officeDocument/2006/relationships/hyperlink" Target="https://www.topmarks.co.uk/Easter/" TargetMode="External"/><Relationship Id="rId1" Type="http://schemas.openxmlformats.org/officeDocument/2006/relationships/slideLayout" Target="../slideLayouts/slideLayout2.xml"/><Relationship Id="rId5" Type="http://schemas.openxmlformats.org/officeDocument/2006/relationships/hyperlink" Target="https://www.topmarks.co.uk/Easter/EasterBunny.aspx" TargetMode="External"/><Relationship Id="rId4" Type="http://schemas.openxmlformats.org/officeDocument/2006/relationships/hyperlink" Target="https://www.topmarks.co.uk/Easter/EasterEggs.aspx"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themoderatevoice.com/208390/jeb-bush-says-donald-trump-is-trying-to-insult-his-way-into-the-presidenc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0EFE5F6E-996F-4B2B-B1A4-537D67E9CD1E}"/>
              </a:ext>
            </a:extLst>
          </p:cNvPr>
          <p:cNvSpPr>
            <a:spLocks noGrp="1"/>
          </p:cNvSpPr>
          <p:nvPr>
            <p:ph type="title"/>
          </p:nvPr>
        </p:nvSpPr>
        <p:spPr>
          <a:xfrm>
            <a:off x="6103064" y="1979023"/>
            <a:ext cx="5578037" cy="4693704"/>
          </a:xfrm>
        </p:spPr>
        <p:txBody>
          <a:bodyPr vert="horz" lIns="91440" tIns="45720" rIns="91440" bIns="45720" rtlCol="0" anchor="b">
            <a:normAutofit fontScale="90000"/>
          </a:bodyPr>
          <a:lstStyle/>
          <a:p>
            <a:pPr algn="ctr">
              <a:tabLst>
                <a:tab pos="1776413" algn="l"/>
              </a:tabLst>
            </a:pPr>
            <a:r>
              <a:rPr lang="en-US" sz="1000" dirty="0"/>
              <a:t/>
            </a:r>
            <a:br>
              <a:rPr lang="en-US" sz="1000" dirty="0"/>
            </a:br>
            <a:r>
              <a:rPr lang="en-US" sz="1000" dirty="0"/>
              <a:t/>
            </a:r>
            <a:br>
              <a:rPr lang="en-US" sz="1000" dirty="0"/>
            </a:br>
            <a:r>
              <a:rPr lang="en-US" sz="1000" dirty="0"/>
              <a:t/>
            </a:r>
            <a:br>
              <a:rPr lang="en-US" sz="1000" dirty="0"/>
            </a:br>
            <a:r>
              <a:rPr lang="en-US" sz="1000" dirty="0"/>
              <a:t/>
            </a:r>
            <a:br>
              <a:rPr lang="en-US" sz="1000" dirty="0"/>
            </a:br>
            <a:r>
              <a:rPr lang="en-US" sz="1000" dirty="0"/>
              <a:t/>
            </a:r>
            <a:br>
              <a:rPr lang="en-US" sz="1000" dirty="0"/>
            </a:br>
            <a:r>
              <a:rPr lang="en-US" sz="4000" b="1" dirty="0">
                <a:effectLst>
                  <a:outerShdw blurRad="38100" dist="38100" dir="2700000" algn="tl">
                    <a:srgbClr val="000000">
                      <a:alpha val="43137"/>
                    </a:srgbClr>
                  </a:outerShdw>
                </a:effectLst>
              </a:rPr>
              <a:t>ACTIVITIES FOR EASTER HOLIDAYS</a:t>
            </a:r>
            <a:r>
              <a:rPr lang="en-US" sz="4000" b="1" dirty="0">
                <a:solidFill>
                  <a:srgbClr val="FF0000"/>
                </a:solidFill>
                <a:effectLst>
                  <a:outerShdw blurRad="38100" dist="38100" dir="2700000" algn="tl">
                    <a:srgbClr val="000000">
                      <a:alpha val="43137"/>
                    </a:srgbClr>
                  </a:outerShdw>
                </a:effectLst>
              </a:rPr>
              <a:t/>
            </a:r>
            <a:br>
              <a:rPr lang="en-US" sz="4000" b="1" dirty="0">
                <a:solidFill>
                  <a:srgbClr val="FF0000"/>
                </a:solidFill>
                <a:effectLst>
                  <a:outerShdw blurRad="38100" dist="38100" dir="2700000" algn="tl">
                    <a:srgbClr val="000000">
                      <a:alpha val="43137"/>
                    </a:srgbClr>
                  </a:outerShdw>
                </a:effectLst>
              </a:rPr>
            </a:br>
            <a:r>
              <a:rPr lang="en-US" sz="2000" b="1" dirty="0">
                <a:solidFill>
                  <a:srgbClr val="FF0000"/>
                </a:solidFill>
              </a:rPr>
              <a:t/>
            </a:r>
            <a:br>
              <a:rPr lang="en-US" sz="2000" b="1" dirty="0">
                <a:solidFill>
                  <a:srgbClr val="FF0000"/>
                </a:solidFill>
              </a:rPr>
            </a:br>
            <a:r>
              <a:rPr lang="en-US" sz="2700" b="1" dirty="0">
                <a:effectLst>
                  <a:outerShdw blurRad="38100" dist="38100" dir="2700000" algn="tl">
                    <a:srgbClr val="000000">
                      <a:alpha val="43137"/>
                    </a:srgbClr>
                  </a:outerShdw>
                </a:effectLst>
                <a:latin typeface="+mn-lt"/>
              </a:rPr>
              <a:t>Α</a:t>
            </a:r>
            <a:r>
              <a:rPr lang="el-GR" sz="2700" b="1" dirty="0">
                <a:effectLst>
                  <a:outerShdw blurRad="38100" dist="38100" dir="2700000" algn="tl">
                    <a:srgbClr val="000000">
                      <a:alpha val="43137"/>
                    </a:srgbClr>
                  </a:outerShdw>
                </a:effectLst>
                <a:latin typeface="+mn-lt"/>
              </a:rPr>
              <a:t>γ</a:t>
            </a:r>
            <a:r>
              <a:rPr lang="en-US" sz="2700" b="1" dirty="0">
                <a:effectLst>
                  <a:outerShdw blurRad="38100" dist="38100" dir="2700000" algn="tl">
                    <a:srgbClr val="000000">
                      <a:alpha val="43137"/>
                    </a:srgbClr>
                  </a:outerShdw>
                </a:effectLst>
                <a:latin typeface="+mn-lt"/>
              </a:rPr>
              <a:t>απ</a:t>
            </a:r>
            <a:r>
              <a:rPr lang="en-US" sz="2700" b="1" dirty="0" err="1">
                <a:effectLst>
                  <a:outerShdw blurRad="38100" dist="38100" dir="2700000" algn="tl">
                    <a:srgbClr val="000000">
                      <a:alpha val="43137"/>
                    </a:srgbClr>
                  </a:outerShdw>
                </a:effectLst>
                <a:latin typeface="+mn-lt"/>
              </a:rPr>
              <a:t>ητά</a:t>
            </a:r>
            <a:r>
              <a:rPr lang="en-US" sz="2700" b="1" dirty="0">
                <a:effectLst>
                  <a:outerShdw blurRad="38100" dist="38100" dir="2700000" algn="tl">
                    <a:srgbClr val="000000">
                      <a:alpha val="43137"/>
                    </a:srgbClr>
                  </a:outerShdw>
                </a:effectLst>
                <a:latin typeface="+mn-lt"/>
              </a:rPr>
              <a:t> </a:t>
            </a:r>
            <a:r>
              <a:rPr lang="en-US" sz="2700" b="1" dirty="0" err="1">
                <a:effectLst>
                  <a:outerShdw blurRad="38100" dist="38100" dir="2700000" algn="tl">
                    <a:srgbClr val="000000">
                      <a:alpha val="43137"/>
                    </a:srgbClr>
                  </a:outerShdw>
                </a:effectLst>
                <a:latin typeface="+mn-lt"/>
              </a:rPr>
              <a:t>μου</a:t>
            </a:r>
            <a:r>
              <a:rPr lang="en-US" sz="2700" b="1" dirty="0">
                <a:effectLst>
                  <a:outerShdw blurRad="38100" dist="38100" dir="2700000" algn="tl">
                    <a:srgbClr val="000000">
                      <a:alpha val="43137"/>
                    </a:srgbClr>
                  </a:outerShdw>
                </a:effectLst>
                <a:latin typeface="+mn-lt"/>
              </a:rPr>
              <a:t> </a:t>
            </a:r>
            <a:r>
              <a:rPr lang="en-US" sz="2700" b="1" dirty="0" smtClean="0">
                <a:effectLst>
                  <a:outerShdw blurRad="38100" dist="38100" dir="2700000" algn="tl">
                    <a:srgbClr val="000000">
                      <a:alpha val="43137"/>
                    </a:srgbClr>
                  </a:outerShdw>
                </a:effectLst>
                <a:latin typeface="+mn-lt"/>
              </a:rPr>
              <a:t>πα</a:t>
            </a:r>
            <a:r>
              <a:rPr lang="en-US" sz="2700" b="1" dirty="0" err="1" smtClean="0">
                <a:effectLst>
                  <a:outerShdw blurRad="38100" dist="38100" dir="2700000" algn="tl">
                    <a:srgbClr val="000000">
                      <a:alpha val="43137"/>
                    </a:srgbClr>
                  </a:outerShdw>
                </a:effectLst>
                <a:latin typeface="+mn-lt"/>
              </a:rPr>
              <a:t>ιδιά</a:t>
            </a:r>
            <a:r>
              <a:rPr lang="en-US" sz="2700" b="1" dirty="0" smtClean="0">
                <a:effectLst>
                  <a:outerShdw blurRad="38100" dist="38100" dir="2700000" algn="tl">
                    <a:srgbClr val="000000">
                      <a:alpha val="43137"/>
                    </a:srgbClr>
                  </a:outerShdw>
                </a:effectLst>
                <a:latin typeface="+mn-lt"/>
              </a:rPr>
              <a:t>, </a:t>
            </a:r>
            <a:r>
              <a:rPr lang="en-US" sz="2700" b="1" dirty="0">
                <a:effectLst>
                  <a:outerShdw blurRad="38100" dist="38100" dir="2700000" algn="tl">
                    <a:srgbClr val="000000">
                      <a:alpha val="43137"/>
                    </a:srgbClr>
                  </a:outerShdw>
                </a:effectLst>
                <a:latin typeface="+mn-lt"/>
              </a:rPr>
              <a:t/>
            </a:r>
            <a:br>
              <a:rPr lang="en-US" sz="2700" b="1" dirty="0">
                <a:effectLst>
                  <a:outerShdw blurRad="38100" dist="38100" dir="2700000" algn="tl">
                    <a:srgbClr val="000000">
                      <a:alpha val="43137"/>
                    </a:srgbClr>
                  </a:outerShdw>
                </a:effectLst>
                <a:latin typeface="+mn-lt"/>
              </a:rPr>
            </a:br>
            <a:r>
              <a:rPr lang="en-US" sz="2700" b="1" dirty="0">
                <a:effectLst>
                  <a:outerShdw blurRad="38100" dist="38100" dir="2700000" algn="tl">
                    <a:srgbClr val="000000">
                      <a:alpha val="43137"/>
                    </a:srgbClr>
                  </a:outerShdw>
                </a:effectLst>
                <a:latin typeface="+mn-lt"/>
              </a:rPr>
              <a:t>σας στέλνω κάποιες ευχάριστες δραστηριότητες που μπορείτε να κάνετε κατά τη διάρκεια των διακοπών του </a:t>
            </a:r>
            <a:r>
              <a:rPr lang="en-US" sz="2700" b="1" dirty="0" smtClean="0">
                <a:effectLst>
                  <a:outerShdw blurRad="38100" dist="38100" dir="2700000" algn="tl">
                    <a:srgbClr val="000000">
                      <a:alpha val="43137"/>
                    </a:srgbClr>
                  </a:outerShdw>
                </a:effectLst>
                <a:latin typeface="+mn-lt"/>
              </a:rPr>
              <a:t>Πάσχα, </a:t>
            </a:r>
            <a:r>
              <a:rPr lang="en-US" sz="2700" b="1" dirty="0">
                <a:effectLst>
                  <a:outerShdw blurRad="38100" dist="38100" dir="2700000" algn="tl">
                    <a:srgbClr val="000000">
                      <a:alpha val="43137"/>
                    </a:srgbClr>
                  </a:outerShdw>
                </a:effectLst>
                <a:latin typeface="+mn-lt"/>
              </a:rPr>
              <a:t>όπως παιχνίδια, ζωγραφική και άλλα</a:t>
            </a:r>
            <a:r>
              <a:rPr lang="en-US" sz="2700" b="1" dirty="0" smtClean="0">
                <a:effectLst>
                  <a:outerShdw blurRad="38100" dist="38100" dir="2700000" algn="tl">
                    <a:srgbClr val="000000">
                      <a:alpha val="43137"/>
                    </a:srgbClr>
                  </a:outerShdw>
                </a:effectLst>
                <a:latin typeface="+mn-lt"/>
              </a:rPr>
              <a:t>. </a:t>
            </a:r>
            <a:r>
              <a:rPr lang="el-GR" sz="2700" b="1" dirty="0" smtClean="0">
                <a:effectLst>
                  <a:outerShdw blurRad="38100" dist="38100" dir="2700000" algn="tl">
                    <a:srgbClr val="000000">
                      <a:alpha val="43137"/>
                    </a:srgbClr>
                  </a:outerShdw>
                </a:effectLst>
                <a:latin typeface="+mn-lt"/>
              </a:rPr>
              <a:t>Ελπίζω να σας αρέσουν.</a:t>
            </a:r>
            <a:r>
              <a:rPr lang="en-US" sz="2700" b="1" dirty="0" smtClean="0">
                <a:effectLst>
                  <a:outerShdw blurRad="38100" dist="38100" dir="2700000" algn="tl">
                    <a:srgbClr val="000000">
                      <a:alpha val="43137"/>
                    </a:srgbClr>
                  </a:outerShdw>
                </a:effectLst>
                <a:latin typeface="+mn-lt"/>
              </a:rPr>
              <a:t> </a:t>
            </a:r>
            <a:r>
              <a:rPr lang="el-GR" sz="2700" b="1" dirty="0" smtClean="0">
                <a:effectLst>
                  <a:outerShdw blurRad="38100" dist="38100" dir="2700000" algn="tl">
                    <a:srgbClr val="000000">
                      <a:alpha val="43137"/>
                    </a:srgbClr>
                  </a:outerShdw>
                </a:effectLst>
                <a:latin typeface="+mn-lt"/>
              </a:rPr>
              <a:t/>
            </a:r>
            <a:br>
              <a:rPr lang="el-GR" sz="2700" b="1" dirty="0" smtClean="0">
                <a:effectLst>
                  <a:outerShdw blurRad="38100" dist="38100" dir="2700000" algn="tl">
                    <a:srgbClr val="000000">
                      <a:alpha val="43137"/>
                    </a:srgbClr>
                  </a:outerShdw>
                </a:effectLst>
                <a:latin typeface="+mn-lt"/>
              </a:rPr>
            </a:br>
            <a:r>
              <a:rPr lang="en-US" sz="2700" b="1" dirty="0" smtClean="0">
                <a:effectLst>
                  <a:outerShdw blurRad="38100" dist="38100" dir="2700000" algn="tl">
                    <a:srgbClr val="000000">
                      <a:alpha val="43137"/>
                    </a:srgbClr>
                  </a:outerShdw>
                </a:effectLst>
                <a:latin typeface="+mn-lt"/>
              </a:rPr>
              <a:t>Μα</a:t>
            </a:r>
            <a:r>
              <a:rPr lang="en-US" sz="2700" b="1" dirty="0" err="1" smtClean="0">
                <a:effectLst>
                  <a:outerShdw blurRad="38100" dist="38100" dir="2700000" algn="tl">
                    <a:srgbClr val="000000">
                      <a:alpha val="43137"/>
                    </a:srgbClr>
                  </a:outerShdw>
                </a:effectLst>
                <a:latin typeface="+mn-lt"/>
              </a:rPr>
              <a:t>ζί</a:t>
            </a:r>
            <a:r>
              <a:rPr lang="en-US" sz="2700" b="1" dirty="0" smtClean="0">
                <a:effectLst>
                  <a:outerShdw blurRad="38100" dist="38100" dir="2700000" algn="tl">
                    <a:srgbClr val="000000">
                      <a:alpha val="43137"/>
                    </a:srgbClr>
                  </a:outerShdw>
                </a:effectLst>
                <a:latin typeface="+mn-lt"/>
              </a:rPr>
              <a:t>, </a:t>
            </a:r>
            <a:r>
              <a:rPr lang="en-US" sz="2700" b="1" dirty="0">
                <a:effectLst>
                  <a:outerShdw blurRad="38100" dist="38100" dir="2700000" algn="tl">
                    <a:srgbClr val="000000">
                      <a:alpha val="43137"/>
                    </a:srgbClr>
                  </a:outerShdw>
                </a:effectLst>
                <a:latin typeface="+mn-lt"/>
              </a:rPr>
              <a:t>σας </a:t>
            </a:r>
            <a:r>
              <a:rPr lang="en-US" sz="2700" b="1" dirty="0" err="1" smtClean="0">
                <a:effectLst>
                  <a:outerShdw blurRad="38100" dist="38100" dir="2700000" algn="tl">
                    <a:srgbClr val="000000">
                      <a:alpha val="43137"/>
                    </a:srgbClr>
                  </a:outerShdw>
                </a:effectLst>
                <a:latin typeface="+mn-lt"/>
              </a:rPr>
              <a:t>στέλνω</a:t>
            </a:r>
            <a:r>
              <a:rPr lang="en-US" sz="2700" b="1" dirty="0" smtClean="0">
                <a:effectLst>
                  <a:outerShdw blurRad="38100" dist="38100" dir="2700000" algn="tl">
                    <a:srgbClr val="000000">
                      <a:alpha val="43137"/>
                    </a:srgbClr>
                  </a:outerShdw>
                </a:effectLst>
                <a:latin typeface="+mn-lt"/>
              </a:rPr>
              <a:t> </a:t>
            </a:r>
            <a:r>
              <a:rPr lang="en-US" sz="2700" b="1" dirty="0">
                <a:effectLst>
                  <a:outerShdw blurRad="38100" dist="38100" dir="2700000" algn="tl">
                    <a:srgbClr val="000000">
                      <a:alpha val="43137"/>
                    </a:srgbClr>
                  </a:outerShdw>
                </a:effectLst>
                <a:latin typeface="+mn-lt"/>
              </a:rPr>
              <a:t>τις ευχές </a:t>
            </a:r>
            <a:r>
              <a:rPr lang="en-US" sz="2700" b="1" dirty="0" err="1">
                <a:effectLst>
                  <a:outerShdw blurRad="38100" dist="38100" dir="2700000" algn="tl">
                    <a:srgbClr val="000000">
                      <a:alpha val="43137"/>
                    </a:srgbClr>
                  </a:outerShdw>
                </a:effectLst>
                <a:latin typeface="+mn-lt"/>
              </a:rPr>
              <a:t>μου</a:t>
            </a:r>
            <a:r>
              <a:rPr lang="en-US" sz="2700" b="1" dirty="0">
                <a:effectLst>
                  <a:outerShdw blurRad="38100" dist="38100" dir="2700000" algn="tl">
                    <a:srgbClr val="000000">
                      <a:alpha val="43137"/>
                    </a:srgbClr>
                  </a:outerShdw>
                </a:effectLst>
                <a:latin typeface="+mn-lt"/>
              </a:rPr>
              <a:t> </a:t>
            </a:r>
            <a:r>
              <a:rPr lang="el-GR" sz="2700" b="1" dirty="0" smtClean="0">
                <a:effectLst>
                  <a:outerShdw blurRad="38100" dist="38100" dir="2700000" algn="tl">
                    <a:srgbClr val="000000">
                      <a:alpha val="43137"/>
                    </a:srgbClr>
                  </a:outerShdw>
                </a:effectLst>
                <a:latin typeface="+mn-lt"/>
              </a:rPr>
              <a:t>και</a:t>
            </a:r>
            <a:r>
              <a:rPr lang="en-US" sz="2700" b="1" dirty="0" smtClean="0">
                <a:effectLst>
                  <a:outerShdw blurRad="38100" dist="38100" dir="2700000" algn="tl">
                    <a:srgbClr val="000000">
                      <a:alpha val="43137"/>
                    </a:srgbClr>
                  </a:outerShdw>
                </a:effectLst>
                <a:latin typeface="+mn-lt"/>
              </a:rPr>
              <a:t> </a:t>
            </a:r>
            <a:r>
              <a:rPr lang="en-US" sz="2700" b="1" dirty="0" err="1">
                <a:effectLst>
                  <a:outerShdw blurRad="38100" dist="38100" dir="2700000" algn="tl">
                    <a:srgbClr val="000000">
                      <a:alpha val="43137"/>
                    </a:srgbClr>
                  </a:outerShdw>
                </a:effectLst>
                <a:latin typeface="+mn-lt"/>
              </a:rPr>
              <a:t>μι</a:t>
            </a:r>
            <a:r>
              <a:rPr lang="en-US" sz="2700" b="1" dirty="0">
                <a:effectLst>
                  <a:outerShdw blurRad="38100" dist="38100" dir="2700000" algn="tl">
                    <a:srgbClr val="000000">
                      <a:alpha val="43137"/>
                    </a:srgbClr>
                  </a:outerShdw>
                </a:effectLst>
                <a:latin typeface="+mn-lt"/>
              </a:rPr>
              <a:t>α </a:t>
            </a:r>
            <a:r>
              <a:rPr lang="el-GR" sz="2700" b="1" dirty="0" smtClean="0">
                <a:effectLst>
                  <a:outerShdw blurRad="38100" dist="38100" dir="2700000" algn="tl">
                    <a:srgbClr val="000000">
                      <a:alpha val="43137"/>
                    </a:srgbClr>
                  </a:outerShdw>
                </a:effectLst>
                <a:latin typeface="+mn-lt"/>
              </a:rPr>
              <a:t>πασχαλινή </a:t>
            </a:r>
            <a:r>
              <a:rPr lang="en-US" sz="2700" b="1" dirty="0" err="1" smtClean="0">
                <a:effectLst>
                  <a:outerShdw blurRad="38100" dist="38100" dir="2700000" algn="tl">
                    <a:srgbClr val="000000">
                      <a:alpha val="43137"/>
                    </a:srgbClr>
                  </a:outerShdw>
                </a:effectLst>
                <a:latin typeface="+mn-lt"/>
              </a:rPr>
              <a:t>κάρτ</a:t>
            </a:r>
            <a:r>
              <a:rPr lang="en-US" sz="2700" b="1" dirty="0" smtClean="0">
                <a:effectLst>
                  <a:outerShdw blurRad="38100" dist="38100" dir="2700000" algn="tl">
                    <a:srgbClr val="000000">
                      <a:alpha val="43137"/>
                    </a:srgbClr>
                  </a:outerShdw>
                </a:effectLst>
                <a:latin typeface="+mn-lt"/>
              </a:rPr>
              <a:t>α:</a:t>
            </a:r>
            <a:r>
              <a:rPr lang="el-GR" sz="2200" b="1" dirty="0">
                <a:effectLst>
                  <a:outerShdw blurRad="38100" dist="38100" dir="2700000" algn="tl">
                    <a:srgbClr val="000000">
                      <a:alpha val="43137"/>
                    </a:srgbClr>
                  </a:outerShdw>
                </a:effectLst>
              </a:rPr>
              <a:t/>
            </a:r>
            <a:br>
              <a:rPr lang="el-GR" sz="2200" b="1" dirty="0">
                <a:effectLst>
                  <a:outerShdw blurRad="38100" dist="38100" dir="2700000" algn="tl">
                    <a:srgbClr val="000000">
                      <a:alpha val="43137"/>
                    </a:srgbClr>
                  </a:outerShdw>
                </a:effectLst>
              </a:rPr>
            </a:br>
            <a:r>
              <a:rPr lang="en-US" sz="2200" b="1" dirty="0" smtClean="0">
                <a:effectLst>
                  <a:outerShdw blurRad="38100" dist="38100" dir="2700000" algn="tl">
                    <a:srgbClr val="000000">
                      <a:alpha val="43137"/>
                    </a:srgbClr>
                  </a:outerShdw>
                </a:effectLst>
              </a:rPr>
              <a:t/>
            </a:r>
            <a:br>
              <a:rPr lang="en-US" sz="2200" b="1" dirty="0" smtClean="0">
                <a:effectLst>
                  <a:outerShdw blurRad="38100" dist="38100" dir="2700000" algn="tl">
                    <a:srgbClr val="000000">
                      <a:alpha val="43137"/>
                    </a:srgbClr>
                  </a:outerShdw>
                </a:effectLst>
              </a:rPr>
            </a:br>
            <a:r>
              <a:rPr lang="en-US" sz="2200" b="1" dirty="0">
                <a:effectLst>
                  <a:outerShdw blurRad="38100" dist="38100" dir="2700000" algn="tl">
                    <a:srgbClr val="000000">
                      <a:alpha val="43137"/>
                    </a:srgbClr>
                  </a:outerShdw>
                </a:effectLst>
              </a:rPr>
              <a:t/>
            </a:r>
            <a:br>
              <a:rPr lang="en-US" sz="2200" b="1" dirty="0">
                <a:effectLst>
                  <a:outerShdw blurRad="38100" dist="38100" dir="2700000" algn="tl">
                    <a:srgbClr val="000000">
                      <a:alpha val="43137"/>
                    </a:srgbClr>
                  </a:outerShdw>
                </a:effectLst>
              </a:rPr>
            </a:br>
            <a:r>
              <a:rPr lang="en-US" sz="2200" b="1" dirty="0">
                <a:solidFill>
                  <a:srgbClr val="FF0000"/>
                </a:solidFill>
              </a:rPr>
              <a:t>  </a:t>
            </a:r>
            <a:r>
              <a:rPr lang="en-US" sz="2200" b="1" dirty="0">
                <a:solidFill>
                  <a:srgbClr val="FF0000"/>
                </a:solidFill>
                <a:effectLst>
                  <a:outerShdw blurRad="38100" dist="38100" dir="2700000" algn="tl">
                    <a:srgbClr val="000000">
                      <a:alpha val="43137"/>
                    </a:srgbClr>
                  </a:outerShdw>
                </a:effectLst>
                <a:hlinkClick r:id="rId2">
                  <a:extLst>
                    <a:ext uri="{A12FA001-AC4F-418D-AE19-62706E023703}">
                      <ahyp:hlinkClr xmlns:ahyp="http://schemas.microsoft.com/office/drawing/2018/hyperlinkcolor" xmlns="" val="tx"/>
                    </a:ext>
                  </a:extLst>
                </a:hlinkClick>
              </a:rPr>
              <a:t>https://www.123cards.com/easter-ecards/juggler/</a:t>
            </a:r>
            <a:r>
              <a:rPr lang="en-US" sz="2200" b="1" dirty="0">
                <a:solidFill>
                  <a:srgbClr val="FF0000"/>
                </a:solidFill>
                <a:effectLst>
                  <a:outerShdw blurRad="38100" dist="38100" dir="2700000" algn="tl">
                    <a:srgbClr val="000000">
                      <a:alpha val="43137"/>
                    </a:srgbClr>
                  </a:outerShdw>
                </a:effectLst>
              </a:rPr>
              <a:t/>
            </a:r>
            <a:br>
              <a:rPr lang="en-US" sz="2200" b="1" dirty="0">
                <a:solidFill>
                  <a:srgbClr val="FF0000"/>
                </a:solidFill>
                <a:effectLst>
                  <a:outerShdw blurRad="38100" dist="38100" dir="2700000" algn="tl">
                    <a:srgbClr val="000000">
                      <a:alpha val="43137"/>
                    </a:srgbClr>
                  </a:outerShdw>
                </a:effectLst>
              </a:rPr>
            </a:br>
            <a:r>
              <a:rPr lang="en-US" sz="2200" b="1" dirty="0">
                <a:solidFill>
                  <a:srgbClr val="FF0000"/>
                </a:solidFill>
                <a:effectLst>
                  <a:outerShdw blurRad="38100" dist="38100" dir="2700000" algn="tl">
                    <a:srgbClr val="000000">
                      <a:alpha val="43137"/>
                    </a:srgbClr>
                  </a:outerShdw>
                </a:effectLst>
              </a:rPr>
              <a:t/>
            </a:r>
            <a:br>
              <a:rPr lang="en-US" sz="2200" b="1" dirty="0">
                <a:solidFill>
                  <a:srgbClr val="FF0000"/>
                </a:solidFill>
                <a:effectLst>
                  <a:outerShdw blurRad="38100" dist="38100" dir="2700000" algn="tl">
                    <a:srgbClr val="000000">
                      <a:alpha val="43137"/>
                    </a:srgbClr>
                  </a:outerShdw>
                </a:effectLst>
              </a:rPr>
            </a:br>
            <a:r>
              <a:rPr lang="en-US" sz="3100" b="1" dirty="0">
                <a:solidFill>
                  <a:srgbClr val="7030A0"/>
                </a:solidFill>
                <a:effectLst>
                  <a:outerShdw blurRad="38100" dist="38100" dir="2700000" algn="tl">
                    <a:srgbClr val="000000">
                      <a:alpha val="43137"/>
                    </a:srgbClr>
                  </a:outerShdw>
                </a:effectLst>
              </a:rPr>
              <a:t>with love </a:t>
            </a:r>
            <a:br>
              <a:rPr lang="en-US" sz="3100" b="1" dirty="0">
                <a:solidFill>
                  <a:srgbClr val="7030A0"/>
                </a:solidFill>
                <a:effectLst>
                  <a:outerShdw blurRad="38100" dist="38100" dir="2700000" algn="tl">
                    <a:srgbClr val="000000">
                      <a:alpha val="43137"/>
                    </a:srgbClr>
                  </a:outerShdw>
                </a:effectLst>
              </a:rPr>
            </a:br>
            <a:r>
              <a:rPr lang="en-US" sz="3100" b="1" dirty="0" smtClean="0">
                <a:solidFill>
                  <a:srgbClr val="7030A0"/>
                </a:solidFill>
                <a:effectLst>
                  <a:outerShdw blurRad="38100" dist="38100" dir="2700000" algn="tl">
                    <a:srgbClr val="000000">
                      <a:alpha val="43137"/>
                    </a:srgbClr>
                  </a:outerShdw>
                </a:effectLst>
              </a:rPr>
              <a:t>and best wishes</a:t>
            </a:r>
            <a:br>
              <a:rPr lang="en-US" sz="3100" b="1" dirty="0" smtClean="0">
                <a:solidFill>
                  <a:srgbClr val="7030A0"/>
                </a:solidFill>
                <a:effectLst>
                  <a:outerShdw blurRad="38100" dist="38100" dir="2700000" algn="tl">
                    <a:srgbClr val="000000">
                      <a:alpha val="43137"/>
                    </a:srgbClr>
                  </a:outerShdw>
                </a:effectLst>
              </a:rPr>
            </a:br>
            <a:r>
              <a:rPr lang="en-US" sz="3100" b="1" dirty="0" smtClean="0">
                <a:solidFill>
                  <a:srgbClr val="7030A0"/>
                </a:solidFill>
                <a:effectLst>
                  <a:outerShdw blurRad="38100" dist="38100" dir="2700000" algn="tl">
                    <a:srgbClr val="000000">
                      <a:alpha val="43137"/>
                    </a:srgbClr>
                  </a:outerShdw>
                </a:effectLst>
              </a:rPr>
              <a:t>Irene </a:t>
            </a:r>
            <a:r>
              <a:rPr lang="en-US" sz="3100" b="1" dirty="0" err="1" smtClean="0">
                <a:solidFill>
                  <a:srgbClr val="7030A0"/>
                </a:solidFill>
                <a:effectLst>
                  <a:outerShdw blurRad="38100" dist="38100" dir="2700000" algn="tl">
                    <a:srgbClr val="000000">
                      <a:alpha val="43137"/>
                    </a:srgbClr>
                  </a:outerShdw>
                </a:effectLst>
              </a:rPr>
              <a:t>Temete</a:t>
            </a:r>
            <a:r>
              <a:rPr lang="en-US" sz="3100" b="1" dirty="0">
                <a:solidFill>
                  <a:srgbClr val="FF0000"/>
                </a:solidFill>
                <a:effectLst>
                  <a:outerShdw blurRad="38100" dist="38100" dir="2700000" algn="tl">
                    <a:srgbClr val="000000">
                      <a:alpha val="43137"/>
                    </a:srgbClr>
                  </a:outerShdw>
                </a:effectLst>
              </a:rPr>
              <a:t/>
            </a:r>
            <a:br>
              <a:rPr lang="en-US" sz="3100" b="1" dirty="0">
                <a:solidFill>
                  <a:srgbClr val="FF0000"/>
                </a:solidFill>
                <a:effectLst>
                  <a:outerShdw blurRad="38100" dist="38100" dir="2700000" algn="tl">
                    <a:srgbClr val="000000">
                      <a:alpha val="43137"/>
                    </a:srgbClr>
                  </a:outerShdw>
                </a:effectLst>
              </a:rPr>
            </a:br>
            <a:endParaRPr lang="en-US" sz="3100" b="1" dirty="0">
              <a:solidFill>
                <a:srgbClr val="FF0000"/>
              </a:solidFill>
              <a:effectLst>
                <a:outerShdw blurRad="38100" dist="38100" dir="2700000" algn="tl">
                  <a:srgbClr val="000000">
                    <a:alpha val="43137"/>
                  </a:srgbClr>
                </a:outerShdw>
              </a:effectLst>
            </a:endParaRPr>
          </a:p>
        </p:txBody>
      </p:sp>
      <p:cxnSp>
        <p:nvCxnSpPr>
          <p:cNvPr id="21"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7" name="Wave 6"/>
          <p:cNvSpPr/>
          <p:nvPr/>
        </p:nvSpPr>
        <p:spPr>
          <a:xfrm>
            <a:off x="189127" y="4441371"/>
            <a:ext cx="5218896" cy="1841112"/>
          </a:xfrm>
          <a:prstGeom prst="wave">
            <a:avLst/>
          </a:prstGeom>
          <a:gradFill>
            <a:gsLst>
              <a:gs pos="0">
                <a:srgbClr val="ED33DB"/>
              </a:gs>
              <a:gs pos="10656">
                <a:srgbClr val="E347DC"/>
              </a:gs>
              <a:gs pos="74000">
                <a:schemeClr val="accent1">
                  <a:lumMod val="45000"/>
                  <a:lumOff val="55000"/>
                </a:schemeClr>
              </a:gs>
              <a:gs pos="83000">
                <a:schemeClr val="accent1">
                  <a:lumMod val="45000"/>
                  <a:lumOff val="55000"/>
                </a:schemeClr>
              </a:gs>
              <a:gs pos="100000">
                <a:srgbClr val="FFFF0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atin typeface="Comic Sans MS" panose="030F0702030302020204" pitchFamily="66" charset="0"/>
              </a:rPr>
              <a:t>Happy Easter</a:t>
            </a:r>
            <a:endParaRPr lang="el-GR" sz="4800" b="1" dirty="0">
              <a:latin typeface="Comic Sans MS" panose="030F0702030302020204"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937068" cy="3958046"/>
          </a:xfrm>
          <a:prstGeom prst="rect">
            <a:avLst/>
          </a:prstGeom>
        </p:spPr>
      </p:pic>
    </p:spTree>
    <p:extLst>
      <p:ext uri="{BB962C8B-B14F-4D97-AF65-F5344CB8AC3E}">
        <p14:creationId xmlns:p14="http://schemas.microsoft.com/office/powerpoint/2010/main" val="490028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7049CA9-9551-49FA-9EE8-4CD959A8092E}"/>
              </a:ext>
            </a:extLst>
          </p:cNvPr>
          <p:cNvSpPr>
            <a:spLocks noGrp="1"/>
          </p:cNvSpPr>
          <p:nvPr>
            <p:ph type="subTitle" idx="1"/>
          </p:nvPr>
        </p:nvSpPr>
        <p:spPr>
          <a:xfrm>
            <a:off x="24607" y="0"/>
            <a:ext cx="12100560" cy="6281224"/>
          </a:xfrm>
          <a:noFill/>
        </p:spPr>
        <p:txBody>
          <a:bodyPr>
            <a:normAutofit/>
          </a:bodyPr>
          <a:lstStyle/>
          <a:p>
            <a:pPr algn="l"/>
            <a:endParaRPr lang="en-US" dirty="0" smtClean="0">
              <a:hlinkClick r:id="rId2"/>
            </a:endParaRPr>
          </a:p>
          <a:p>
            <a:pPr marL="457200" indent="-457200" algn="l">
              <a:buFont typeface="Wingdings" panose="05000000000000000000" pitchFamily="2" charset="2"/>
              <a:buChar char="Ø"/>
            </a:pPr>
            <a:endParaRPr lang="en-US" sz="3200" dirty="0" smtClean="0">
              <a:hlinkClick r:id="rId2"/>
            </a:endParaRPr>
          </a:p>
          <a:p>
            <a:pPr marL="457200" indent="-457200" algn="l">
              <a:buFont typeface="Wingdings" panose="05000000000000000000" pitchFamily="2" charset="2"/>
              <a:buChar char="Ø"/>
            </a:pPr>
            <a:r>
              <a:rPr lang="en-US" sz="3200" b="1" dirty="0" smtClean="0"/>
              <a:t>Find </a:t>
            </a:r>
            <a:r>
              <a:rPr lang="en-US" sz="3200" b="1" dirty="0" smtClean="0"/>
              <a:t>the words</a:t>
            </a:r>
          </a:p>
          <a:p>
            <a:pPr algn="l"/>
            <a:r>
              <a:rPr lang="en-US" b="1" dirty="0">
                <a:hlinkClick r:id="rId3"/>
              </a:rPr>
              <a:t>https://</a:t>
            </a:r>
            <a:r>
              <a:rPr lang="en-US" b="1" dirty="0" smtClean="0">
                <a:hlinkClick r:id="rId3"/>
              </a:rPr>
              <a:t>learnenglishkids.britishcouncil.org/word-games/easter</a:t>
            </a:r>
            <a:r>
              <a:rPr lang="en-US" b="1" dirty="0" smtClean="0"/>
              <a:t> </a:t>
            </a:r>
          </a:p>
          <a:p>
            <a:pPr marL="342900" indent="-342900" algn="l">
              <a:buFont typeface="Wingdings" panose="05000000000000000000" pitchFamily="2" charset="2"/>
              <a:buChar char="Ø"/>
            </a:pPr>
            <a:r>
              <a:rPr lang="en-US" sz="3200" b="1" dirty="0"/>
              <a:t> </a:t>
            </a:r>
            <a:r>
              <a:rPr lang="en-US" sz="3200" b="1" dirty="0" smtClean="0"/>
              <a:t>Find the eggs</a:t>
            </a:r>
            <a:endParaRPr lang="el-GR" sz="3200" b="1" dirty="0"/>
          </a:p>
          <a:p>
            <a:pPr algn="l"/>
            <a:r>
              <a:rPr lang="en-US" b="1" dirty="0">
                <a:hlinkClick r:id="rId4"/>
              </a:rPr>
              <a:t>https://www.primarygames.com/holidays/easter/games/egg_hunt</a:t>
            </a:r>
            <a:r>
              <a:rPr lang="en-US" b="1" dirty="0" smtClean="0">
                <a:hlinkClick r:id="rId4"/>
              </a:rPr>
              <a:t>/</a:t>
            </a:r>
            <a:r>
              <a:rPr lang="en-US" b="1" dirty="0" smtClean="0"/>
              <a:t> </a:t>
            </a:r>
            <a:endParaRPr lang="en-US" b="1" dirty="0" smtClean="0"/>
          </a:p>
          <a:p>
            <a:pPr marL="342900" indent="-342900" algn="l">
              <a:buFont typeface="Wingdings" panose="05000000000000000000" pitchFamily="2" charset="2"/>
              <a:buChar char="Ø"/>
            </a:pPr>
            <a:r>
              <a:rPr lang="en-US" sz="3200" b="1" dirty="0" smtClean="0"/>
              <a:t>How fast can you count? Count the Easter Bunnies.</a:t>
            </a:r>
          </a:p>
          <a:p>
            <a:pPr algn="l"/>
            <a:r>
              <a:rPr lang="en-US" b="1" dirty="0">
                <a:hlinkClick r:id="rId5"/>
              </a:rPr>
              <a:t>https://games4esl.com/esl-classroom-games/easter-game-for-kids</a:t>
            </a:r>
            <a:r>
              <a:rPr lang="en-US" b="1" dirty="0" smtClean="0">
                <a:hlinkClick r:id="rId5"/>
              </a:rPr>
              <a:t>/</a:t>
            </a:r>
            <a:r>
              <a:rPr lang="en-US" b="1" dirty="0" smtClean="0"/>
              <a:t> </a:t>
            </a:r>
            <a:endParaRPr lang="en-US" b="1" dirty="0"/>
          </a:p>
          <a:p>
            <a:pPr marL="457200" indent="-457200" algn="l">
              <a:buFont typeface="Wingdings" panose="05000000000000000000" pitchFamily="2" charset="2"/>
              <a:buChar char="Ø"/>
            </a:pPr>
            <a:r>
              <a:rPr lang="en-US" sz="3200" b="1" dirty="0" smtClean="0"/>
              <a:t>Do the puzzle</a:t>
            </a:r>
            <a:endParaRPr lang="el-GR" sz="3200" b="1" dirty="0"/>
          </a:p>
          <a:p>
            <a:pPr algn="l"/>
            <a:r>
              <a:rPr lang="en-US" b="1" dirty="0">
                <a:hlinkClick r:id="rId6"/>
              </a:rPr>
              <a:t>https://www.primarygames.com/holidays/easter/games/dragdrop</a:t>
            </a:r>
            <a:r>
              <a:rPr lang="en-US" b="1" dirty="0" smtClean="0">
                <a:hlinkClick r:id="rId6"/>
              </a:rPr>
              <a:t>/</a:t>
            </a:r>
            <a:r>
              <a:rPr lang="en-US" b="1" dirty="0" smtClean="0"/>
              <a:t> </a:t>
            </a:r>
          </a:p>
          <a:p>
            <a:pPr marL="457200" indent="-457200" algn="l">
              <a:buFont typeface="Wingdings" panose="05000000000000000000" pitchFamily="2" charset="2"/>
              <a:buChar char="Ø"/>
            </a:pPr>
            <a:r>
              <a:rPr lang="en-US" sz="3200" b="1" dirty="0" smtClean="0"/>
              <a:t>Do the crossword</a:t>
            </a:r>
            <a:endParaRPr lang="en-US" sz="3200" b="1" dirty="0"/>
          </a:p>
          <a:p>
            <a:pPr algn="l"/>
            <a:r>
              <a:rPr lang="en-US" b="1" dirty="0">
                <a:hlinkClick r:id="rId7"/>
              </a:rPr>
              <a:t>https://www.primarygames.com/holidays/easter/games/eastercrosswordpuzzle/</a:t>
            </a:r>
            <a:r>
              <a:rPr lang="en-US" b="1" dirty="0"/>
              <a:t> </a:t>
            </a:r>
          </a:p>
          <a:p>
            <a:endParaRPr lang="el-GR" b="1" dirty="0"/>
          </a:p>
          <a:p>
            <a:endParaRPr lang="en-US" sz="4400" b="1" dirty="0"/>
          </a:p>
          <a:p>
            <a:endParaRPr lang="en-US" dirty="0"/>
          </a:p>
        </p:txBody>
      </p: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664996" y="0"/>
            <a:ext cx="1845382" cy="1617784"/>
          </a:xfrm>
          <a:prstGeom prst="rect">
            <a:avLst/>
          </a:prstGeom>
        </p:spPr>
      </p:pic>
    </p:spTree>
    <p:extLst>
      <p:ext uri="{BB962C8B-B14F-4D97-AF65-F5344CB8AC3E}">
        <p14:creationId xmlns:p14="http://schemas.microsoft.com/office/powerpoint/2010/main" val="386665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0ECE-A2C9-402D-8651-A88B136EB9E9}"/>
              </a:ext>
            </a:extLst>
          </p:cNvPr>
          <p:cNvSpPr>
            <a:spLocks noGrp="1"/>
          </p:cNvSpPr>
          <p:nvPr>
            <p:ph idx="1"/>
          </p:nvPr>
        </p:nvSpPr>
        <p:spPr>
          <a:xfrm>
            <a:off x="415571" y="1141995"/>
            <a:ext cx="11008567" cy="4473526"/>
          </a:xfrm>
        </p:spPr>
        <p:txBody>
          <a:bodyPr>
            <a:normAutofit/>
          </a:bodyPr>
          <a:lstStyle/>
          <a:p>
            <a:pPr>
              <a:buFont typeface="Wingdings" panose="05000000000000000000" pitchFamily="2" charset="2"/>
              <a:buChar char="Ø"/>
            </a:pPr>
            <a:r>
              <a:rPr lang="en-US" sz="3200" b="1" dirty="0" smtClean="0"/>
              <a:t>Listen </a:t>
            </a:r>
            <a:r>
              <a:rPr lang="en-US" sz="3200" b="1" dirty="0"/>
              <a:t>to the song</a:t>
            </a:r>
            <a:endParaRPr lang="en-US" sz="3200" dirty="0" smtClean="0">
              <a:hlinkClick r:id="rId2"/>
            </a:endParaRPr>
          </a:p>
          <a:p>
            <a:pPr marL="0" indent="0">
              <a:buNone/>
            </a:pPr>
            <a:r>
              <a:rPr lang="en-US" sz="2400" b="1" dirty="0" smtClean="0">
                <a:hlinkClick r:id="rId2"/>
              </a:rPr>
              <a:t>https</a:t>
            </a:r>
            <a:r>
              <a:rPr lang="en-US" sz="2400" b="1" dirty="0">
                <a:hlinkClick r:id="rId2"/>
              </a:rPr>
              <a:t>://</a:t>
            </a:r>
            <a:r>
              <a:rPr lang="en-US" sz="2400" b="1" dirty="0" smtClean="0">
                <a:hlinkClick r:id="rId2"/>
              </a:rPr>
              <a:t>www.youtube.com/watch?v=5pU8vycGwfY</a:t>
            </a:r>
            <a:r>
              <a:rPr lang="en-US" sz="2400" b="1" dirty="0" smtClean="0"/>
              <a:t> </a:t>
            </a:r>
            <a:endParaRPr lang="en-US" b="1" dirty="0" smtClean="0"/>
          </a:p>
          <a:p>
            <a:pPr>
              <a:buFont typeface="Wingdings" panose="05000000000000000000" pitchFamily="2" charset="2"/>
              <a:buChar char="Ø"/>
            </a:pPr>
            <a:r>
              <a:rPr lang="en-US" sz="3200" b="1" dirty="0" smtClean="0"/>
              <a:t>Do the worksheet </a:t>
            </a:r>
          </a:p>
          <a:p>
            <a:pPr marL="0" indent="0">
              <a:buNone/>
            </a:pPr>
            <a:r>
              <a:rPr lang="en-US" sz="2400" b="1" dirty="0">
                <a:hlinkClick r:id="rId3"/>
              </a:rPr>
              <a:t>https://</a:t>
            </a:r>
            <a:r>
              <a:rPr lang="en-US" sz="2400" b="1" dirty="0" smtClean="0">
                <a:hlinkClick r:id="rId3"/>
              </a:rPr>
              <a:t>learnenglishkids.britishcouncil.org/sites/kids/files/attachment/worksheets-easter.pdf</a:t>
            </a:r>
            <a:r>
              <a:rPr lang="en-US" sz="2400" b="1" dirty="0" smtClean="0"/>
              <a:t> </a:t>
            </a:r>
          </a:p>
          <a:p>
            <a:pPr marL="0" indent="0">
              <a:buNone/>
            </a:pPr>
            <a:r>
              <a:rPr lang="en-US" sz="2200" b="1" dirty="0" smtClean="0"/>
              <a:t>And here are the answers: </a:t>
            </a:r>
          </a:p>
          <a:p>
            <a:pPr marL="0" indent="0">
              <a:buNone/>
            </a:pPr>
            <a:r>
              <a:rPr lang="en-US" sz="2200" b="1" dirty="0">
                <a:hlinkClick r:id="rId4"/>
              </a:rPr>
              <a:t>https://</a:t>
            </a:r>
            <a:r>
              <a:rPr lang="en-US" sz="2200" b="1" dirty="0" smtClean="0">
                <a:hlinkClick r:id="rId4"/>
              </a:rPr>
              <a:t>learnenglishkids.britishcouncil.org/sites/kids/files/attachment/worksheets-easter-answers.pdf</a:t>
            </a:r>
            <a:r>
              <a:rPr lang="en-US" sz="2200" b="1" dirty="0" smtClean="0"/>
              <a:t> </a:t>
            </a:r>
            <a:endParaRPr lang="en-US" sz="2200" b="1" dirty="0" smtClean="0"/>
          </a:p>
          <a:p>
            <a:endParaRPr lang="en-US" b="1" dirty="0"/>
          </a:p>
          <a:p>
            <a:pPr marL="0" indent="0">
              <a:buNone/>
            </a:pPr>
            <a:endParaRPr lang="en-US" sz="4000" dirty="0"/>
          </a:p>
          <a:p>
            <a:pPr marL="0" indent="0">
              <a:buNone/>
            </a:pPr>
            <a:endParaRPr lang="en-US" sz="4000" dirty="0"/>
          </a:p>
          <a:p>
            <a:endParaRPr lang="en-US" sz="4000" dirty="0"/>
          </a:p>
          <a:p>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16997" y="4548889"/>
            <a:ext cx="1519683" cy="2133265"/>
          </a:xfrm>
          <a:prstGeom prst="rect">
            <a:avLst/>
          </a:prstGeom>
        </p:spPr>
      </p:pic>
    </p:spTree>
    <p:extLst>
      <p:ext uri="{BB962C8B-B14F-4D97-AF65-F5344CB8AC3E}">
        <p14:creationId xmlns:p14="http://schemas.microsoft.com/office/powerpoint/2010/main" val="2027731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7" y="365125"/>
            <a:ext cx="11591778" cy="1325563"/>
          </a:xfrm>
          <a:gradFill>
            <a:gsLst>
              <a:gs pos="0">
                <a:srgbClr val="FFFF00"/>
              </a:gs>
              <a:gs pos="10656">
                <a:srgbClr val="E347DC"/>
              </a:gs>
              <a:gs pos="74000">
                <a:srgbClr val="35EBEF"/>
              </a:gs>
              <a:gs pos="83000">
                <a:srgbClr val="2AFA2A"/>
              </a:gs>
              <a:gs pos="100000">
                <a:srgbClr val="FFFF00"/>
              </a:gs>
            </a:gsLst>
            <a:lin ang="5400000" scaled="1"/>
          </a:gradFill>
        </p:spPr>
        <p:txBody>
          <a:bodyPr/>
          <a:lstStyle/>
          <a:p>
            <a:r>
              <a:rPr lang="en-US" b="1" dirty="0" smtClean="0">
                <a:latin typeface="Arial" panose="020B0604020202020204" pitchFamily="34" charset="0"/>
                <a:cs typeface="Arial" panose="020B0604020202020204" pitchFamily="34" charset="0"/>
              </a:rPr>
              <a:t>Let’s read about Easter (for years 5 and 6)</a:t>
            </a:r>
            <a:endParaRPr lang="el-G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1353800" cy="4351338"/>
          </a:xfrm>
        </p:spPr>
        <p:txBody>
          <a:bodyPr/>
          <a:lstStyle/>
          <a:p>
            <a:pPr>
              <a:buFont typeface="Wingdings" panose="05000000000000000000" pitchFamily="2" charset="2"/>
              <a:buChar char="Ø"/>
            </a:pPr>
            <a:r>
              <a:rPr lang="en-US" sz="3200" b="1" dirty="0"/>
              <a:t>Read about Easter</a:t>
            </a:r>
          </a:p>
          <a:p>
            <a:pPr marL="0" indent="0">
              <a:buNone/>
            </a:pPr>
            <a:r>
              <a:rPr lang="en-US" sz="2400" b="1" dirty="0">
                <a:hlinkClick r:id="rId2"/>
              </a:rPr>
              <a:t>https://www.topmarks.co.uk/Easter/</a:t>
            </a:r>
            <a:r>
              <a:rPr lang="en-US" sz="2400" b="1" dirty="0"/>
              <a:t> </a:t>
            </a:r>
          </a:p>
          <a:p>
            <a:pPr>
              <a:buFont typeface="Wingdings" panose="05000000000000000000" pitchFamily="2" charset="2"/>
              <a:buChar char="Ø"/>
            </a:pPr>
            <a:r>
              <a:rPr lang="en-US" sz="3200" b="1" dirty="0"/>
              <a:t>Read about the story of Jesus Christ</a:t>
            </a:r>
          </a:p>
          <a:p>
            <a:pPr marL="0" indent="0">
              <a:buNone/>
            </a:pPr>
            <a:r>
              <a:rPr lang="en-US" sz="2400" b="1" dirty="0">
                <a:hlinkClick r:id="rId3"/>
              </a:rPr>
              <a:t>https://www.topmarks.co.uk/Easter/EasterStory.aspx</a:t>
            </a:r>
            <a:r>
              <a:rPr lang="en-US" sz="2400" b="1" dirty="0"/>
              <a:t> </a:t>
            </a:r>
            <a:endParaRPr lang="en-US" sz="2400" b="1" dirty="0" smtClean="0"/>
          </a:p>
          <a:p>
            <a:pPr>
              <a:buFont typeface="Wingdings" panose="05000000000000000000" pitchFamily="2" charset="2"/>
              <a:buChar char="Ø"/>
            </a:pPr>
            <a:r>
              <a:rPr lang="en-US" sz="3200" b="1" dirty="0" smtClean="0"/>
              <a:t>Read about Easter Eggs</a:t>
            </a:r>
          </a:p>
          <a:p>
            <a:pPr marL="0" indent="0">
              <a:buNone/>
            </a:pPr>
            <a:r>
              <a:rPr lang="en-US" sz="2400" b="1" dirty="0">
                <a:hlinkClick r:id="rId4"/>
              </a:rPr>
              <a:t>https://</a:t>
            </a:r>
            <a:r>
              <a:rPr lang="en-US" sz="2400" b="1" dirty="0" smtClean="0">
                <a:hlinkClick r:id="rId4"/>
              </a:rPr>
              <a:t>www.topmarks.co.uk/Easter/EasterEggs.aspx</a:t>
            </a:r>
            <a:r>
              <a:rPr lang="en-US" sz="2400" b="1" dirty="0" smtClean="0"/>
              <a:t> </a:t>
            </a:r>
          </a:p>
          <a:p>
            <a:pPr>
              <a:buFont typeface="Wingdings" panose="05000000000000000000" pitchFamily="2" charset="2"/>
              <a:buChar char="Ø"/>
            </a:pPr>
            <a:r>
              <a:rPr lang="en-US" sz="3200" b="1" dirty="0" smtClean="0"/>
              <a:t>Read about the Easter Bunny</a:t>
            </a:r>
          </a:p>
          <a:p>
            <a:pPr marL="0" indent="0">
              <a:buNone/>
            </a:pPr>
            <a:r>
              <a:rPr lang="en-US" sz="2400" b="1" dirty="0">
                <a:hlinkClick r:id="rId5"/>
              </a:rPr>
              <a:t>https://</a:t>
            </a:r>
            <a:r>
              <a:rPr lang="en-US" sz="2400" b="1" dirty="0" smtClean="0">
                <a:hlinkClick r:id="rId5"/>
              </a:rPr>
              <a:t>www.topmarks.co.uk/Easter/EasterBunny.aspx</a:t>
            </a:r>
            <a:r>
              <a:rPr lang="en-US" sz="2400" b="1" dirty="0" smtClean="0"/>
              <a:t> </a:t>
            </a:r>
          </a:p>
          <a:p>
            <a:pPr marL="0" indent="0">
              <a:buNone/>
            </a:pPr>
            <a:endParaRPr lang="el-GR" dirty="0"/>
          </a:p>
        </p:txBody>
      </p:sp>
    </p:spTree>
    <p:extLst>
      <p:ext uri="{BB962C8B-B14F-4D97-AF65-F5344CB8AC3E}">
        <p14:creationId xmlns:p14="http://schemas.microsoft.com/office/powerpoint/2010/main" val="157200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4800" b="1" dirty="0" smtClean="0"/>
              <a:t>Take your </a:t>
            </a:r>
            <a:r>
              <a:rPr lang="en-US" sz="4800" b="1" dirty="0" err="1" smtClean="0"/>
              <a:t>coloured</a:t>
            </a:r>
            <a:r>
              <a:rPr lang="en-US" sz="4800" b="1" dirty="0" smtClean="0"/>
              <a:t> pencils, make </a:t>
            </a:r>
            <a:r>
              <a:rPr lang="en-US" sz="4800" b="1" dirty="0"/>
              <a:t>an Easter card and write “ HAPPY EASTER”</a:t>
            </a:r>
            <a:endParaRPr lang="en-US" sz="4800" dirty="0"/>
          </a:p>
          <a:p>
            <a:endParaRPr lang="el-GR" dirty="0"/>
          </a:p>
        </p:txBody>
      </p:sp>
      <p:pic>
        <p:nvPicPr>
          <p:cNvPr id="4" name="Picture 3" descr="A close up of a logo&#10;&#10;Description automatically generated">
            <a:extLst>
              <a:ext uri="{FF2B5EF4-FFF2-40B4-BE49-F238E27FC236}">
                <a16:creationId xmlns:a16="http://schemas.microsoft.com/office/drawing/2014/main" id="{EDF46463-FCB5-4914-87BA-5CD8A0630214}"/>
              </a:ext>
            </a:extLst>
          </p:cNvPr>
          <p:cNvPicPr>
            <a:picLocks noChangeAspect="1"/>
          </p:cNvPicPr>
          <p:nvPr/>
        </p:nvPicPr>
        <p:blipFill>
          <a:blip r:embed="rId2" cstate="hq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5051020" y="3831742"/>
            <a:ext cx="2345221" cy="2345221"/>
          </a:xfrm>
          <a:prstGeom prst="rect">
            <a:avLst/>
          </a:prstGeom>
        </p:spPr>
      </p:pic>
    </p:spTree>
    <p:extLst>
      <p:ext uri="{BB962C8B-B14F-4D97-AF65-F5344CB8AC3E}">
        <p14:creationId xmlns:p14="http://schemas.microsoft.com/office/powerpoint/2010/main" val="181387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534" y="1579971"/>
            <a:ext cx="6254931" cy="1325563"/>
          </a:xfrm>
        </p:spPr>
        <p:txBody>
          <a:bodyPr>
            <a:normAutofit/>
          </a:bodyPr>
          <a:lstStyle/>
          <a:p>
            <a:r>
              <a:rPr lang="en-US" sz="8000" b="1" dirty="0" smtClean="0">
                <a:solidFill>
                  <a:srgbClr val="7030A0"/>
                </a:solidFill>
              </a:rPr>
              <a:t>HAPPY EASTER</a:t>
            </a:r>
            <a:endParaRPr lang="el-GR" sz="8000" b="1" dirty="0">
              <a:solidFill>
                <a:srgbClr val="7030A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Many thanks to </a:t>
            </a:r>
            <a:r>
              <a:rPr lang="en-US" smtClean="0"/>
              <a:t>my colleague </a:t>
            </a:r>
            <a:r>
              <a:rPr lang="en-US" dirty="0" err="1" smtClean="0"/>
              <a:t>Dia</a:t>
            </a:r>
            <a:r>
              <a:rPr lang="en-US" dirty="0" smtClean="0"/>
              <a:t> </a:t>
            </a:r>
            <a:r>
              <a:rPr lang="en-US" dirty="0" err="1" smtClean="0"/>
              <a:t>Germanou</a:t>
            </a:r>
            <a:r>
              <a:rPr lang="en-US" dirty="0" smtClean="0"/>
              <a:t> for sending me some of the activities!</a:t>
            </a:r>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403" y="1579971"/>
            <a:ext cx="1538968" cy="27751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5033" y="1652855"/>
            <a:ext cx="1670515" cy="2702304"/>
          </a:xfrm>
          <a:prstGeom prst="rect">
            <a:avLst/>
          </a:prstGeom>
        </p:spPr>
      </p:pic>
    </p:spTree>
    <p:extLst>
      <p:ext uri="{BB962C8B-B14F-4D97-AF65-F5344CB8AC3E}">
        <p14:creationId xmlns:p14="http://schemas.microsoft.com/office/powerpoint/2010/main" val="2222713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222</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Wingdings</vt:lpstr>
      <vt:lpstr>Office Theme</vt:lpstr>
      <vt:lpstr>     ACTIVITIES FOR EASTER HOLIDAYS  Αγαπητά μου παιδιά,  σας στέλνω κάποιες ευχάριστες δραστηριότητες που μπορείτε να κάνετε κατά τη διάρκεια των διακοπών του Πάσχα, όπως παιχνίδια, ζωγραφική και άλλα. Ελπίζω να σας αρέσουν.  Μαζί, σας στέλνω τις ευχές μου και μια πασχαλινή κάρτα:     https://www.123cards.com/easter-ecards/juggler/  with love  and best wishes Irene Temete </vt:lpstr>
      <vt:lpstr>PowerPoint Presentation</vt:lpstr>
      <vt:lpstr>PowerPoint Presentation</vt:lpstr>
      <vt:lpstr>Let’s read about Easter (for years 5 and 6)</vt:lpstr>
      <vt:lpstr>PowerPoint Presentation</vt:lpstr>
      <vt:lpstr>HAPPY EASTER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FOR EASTER HOLIDAYS  Αγαπητά μου παιδιά  σας στέλνω κάποιες ευχάριστες δραστηριότητες που μπορείτε να κάνετε κατά τη διάρκεια των διακοπών του Πάσχα όπως παιχνίδια, ζωγραφική και άλλα.Διαλέξετε εσείς ποιες θέλετε να κάνετε. Μαζί σας στέλνω και τις ευχές μου σε μια κάρτα :    https://www.123cards.com/easter-ecards/juggler/</dc:title>
  <dc:creator>Dia Germanou</dc:creator>
  <cp:lastModifiedBy>user</cp:lastModifiedBy>
  <cp:revision>20</cp:revision>
  <dcterms:created xsi:type="dcterms:W3CDTF">2020-04-08T14:30:57Z</dcterms:created>
  <dcterms:modified xsi:type="dcterms:W3CDTF">2020-04-09T19:13:02Z</dcterms:modified>
</cp:coreProperties>
</file>