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FA2A"/>
    <a:srgbClr val="ED33DB"/>
    <a:srgbClr val="35EBEF"/>
    <a:srgbClr val="E96DE3"/>
    <a:srgbClr val="FEF4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90985-B432-4D56-A527-EF4E88368055}" v="52" dt="2020-04-08T14:57:33.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 Germanou" userId="ed87489bdfc8587b" providerId="LiveId" clId="{E0090985-B432-4D56-A527-EF4E88368055}"/>
    <pc:docChg chg="undo redo custSel mod addSld delSld modSld sldOrd">
      <pc:chgData name="Dia Germanou" userId="ed87489bdfc8587b" providerId="LiveId" clId="{E0090985-B432-4D56-A527-EF4E88368055}" dt="2020-04-08T14:57:33.347" v="1317"/>
      <pc:docMkLst>
        <pc:docMk/>
      </pc:docMkLst>
      <pc:sldChg chg="addSp delSp modSp mod ord">
        <pc:chgData name="Dia Germanou" userId="ed87489bdfc8587b" providerId="LiveId" clId="{E0090985-B432-4D56-A527-EF4E88368055}" dt="2020-04-08T14:44:47.518" v="1152" actId="20577"/>
        <pc:sldMkLst>
          <pc:docMk/>
          <pc:sldMk cId="3866653665" sldId="256"/>
        </pc:sldMkLst>
        <pc:spChg chg="mod">
          <ac:chgData name="Dia Germanou" userId="ed87489bdfc8587b" providerId="LiveId" clId="{E0090985-B432-4D56-A527-EF4E88368055}" dt="2020-04-08T14:35:59.711" v="978" actId="113"/>
          <ac:spMkLst>
            <pc:docMk/>
            <pc:sldMk cId="3866653665" sldId="256"/>
            <ac:spMk id="2" creationId="{D59059F3-6B2F-464B-9E78-68A6C8ECE157}"/>
          </ac:spMkLst>
        </pc:spChg>
        <pc:spChg chg="mod">
          <ac:chgData name="Dia Germanou" userId="ed87489bdfc8587b" providerId="LiveId" clId="{E0090985-B432-4D56-A527-EF4E88368055}" dt="2020-04-08T14:44:47.518" v="1152" actId="20577"/>
          <ac:spMkLst>
            <pc:docMk/>
            <pc:sldMk cId="3866653665" sldId="256"/>
            <ac:spMk id="3" creationId="{87049CA9-9551-49FA-9EE8-4CD959A8092E}"/>
          </ac:spMkLst>
        </pc:spChg>
        <pc:spChg chg="add del mod">
          <ac:chgData name="Dia Germanou" userId="ed87489bdfc8587b" providerId="LiveId" clId="{E0090985-B432-4D56-A527-EF4E88368055}" dt="2020-04-07T12:23:02.409" v="186" actId="478"/>
          <ac:spMkLst>
            <pc:docMk/>
            <pc:sldMk cId="3866653665" sldId="256"/>
            <ac:spMk id="4" creationId="{48F1E05E-8AE6-434D-9A90-2C625A1FFCC0}"/>
          </ac:spMkLst>
        </pc:spChg>
      </pc:sldChg>
      <pc:sldChg chg="modSp del mod">
        <pc:chgData name="Dia Germanou" userId="ed87489bdfc8587b" providerId="LiveId" clId="{E0090985-B432-4D56-A527-EF4E88368055}" dt="2020-04-08T14:35:13.378" v="968" actId="47"/>
        <pc:sldMkLst>
          <pc:docMk/>
          <pc:sldMk cId="2704158303" sldId="257"/>
        </pc:sldMkLst>
        <pc:spChg chg="mod">
          <ac:chgData name="Dia Germanou" userId="ed87489bdfc8587b" providerId="LiveId" clId="{E0090985-B432-4D56-A527-EF4E88368055}" dt="2020-04-08T14:33:30.626" v="948" actId="21"/>
          <ac:spMkLst>
            <pc:docMk/>
            <pc:sldMk cId="2704158303" sldId="257"/>
            <ac:spMk id="2" creationId="{65CA380E-5E9D-447E-8D3F-438708AA21AA}"/>
          </ac:spMkLst>
        </pc:spChg>
        <pc:spChg chg="mod">
          <ac:chgData name="Dia Germanou" userId="ed87489bdfc8587b" providerId="LiveId" clId="{E0090985-B432-4D56-A527-EF4E88368055}" dt="2020-04-07T12:07:48.439" v="25"/>
          <ac:spMkLst>
            <pc:docMk/>
            <pc:sldMk cId="2704158303" sldId="257"/>
            <ac:spMk id="3" creationId="{7A7F3E16-0EF2-4230-9BFE-5E84EF73CF85}"/>
          </ac:spMkLst>
        </pc:spChg>
      </pc:sldChg>
      <pc:sldChg chg="modSp del mod">
        <pc:chgData name="Dia Germanou" userId="ed87489bdfc8587b" providerId="LiveId" clId="{E0090985-B432-4D56-A527-EF4E88368055}" dt="2020-04-08T14:39:31.357" v="1137" actId="47"/>
        <pc:sldMkLst>
          <pc:docMk/>
          <pc:sldMk cId="2785685855" sldId="258"/>
        </pc:sldMkLst>
        <pc:spChg chg="mod">
          <ac:chgData name="Dia Germanou" userId="ed87489bdfc8587b" providerId="LiveId" clId="{E0090985-B432-4D56-A527-EF4E88368055}" dt="2020-04-08T14:35:32.934" v="969" actId="21"/>
          <ac:spMkLst>
            <pc:docMk/>
            <pc:sldMk cId="2785685855" sldId="258"/>
            <ac:spMk id="2" creationId="{05CB7BB3-D01D-407B-8289-0E0579213974}"/>
          </ac:spMkLst>
        </pc:spChg>
        <pc:spChg chg="mod">
          <ac:chgData name="Dia Germanou" userId="ed87489bdfc8587b" providerId="LiveId" clId="{E0090985-B432-4D56-A527-EF4E88368055}" dt="2020-04-08T14:36:17.195" v="980" actId="21"/>
          <ac:spMkLst>
            <pc:docMk/>
            <pc:sldMk cId="2785685855" sldId="258"/>
            <ac:spMk id="3" creationId="{138C4A61-8F95-464B-AAFA-58F9FA980634}"/>
          </ac:spMkLst>
        </pc:spChg>
      </pc:sldChg>
      <pc:sldChg chg="addSp modSp mod ord">
        <pc:chgData name="Dia Germanou" userId="ed87489bdfc8587b" providerId="LiveId" clId="{E0090985-B432-4D56-A527-EF4E88368055}" dt="2020-04-08T14:57:33.347" v="1317"/>
        <pc:sldMkLst>
          <pc:docMk/>
          <pc:sldMk cId="1674211199" sldId="259"/>
        </pc:sldMkLst>
        <pc:spChg chg="mod">
          <ac:chgData name="Dia Germanou" userId="ed87489bdfc8587b" providerId="LiveId" clId="{E0090985-B432-4D56-A527-EF4E88368055}" dt="2020-04-08T14:57:03.101" v="1315" actId="20577"/>
          <ac:spMkLst>
            <pc:docMk/>
            <pc:sldMk cId="1674211199" sldId="259"/>
            <ac:spMk id="2" creationId="{166250C9-DC4D-49F0-BFDC-F321C1A01BA1}"/>
          </ac:spMkLst>
        </pc:spChg>
        <pc:spChg chg="mod">
          <ac:chgData name="Dia Germanou" userId="ed87489bdfc8587b" providerId="LiveId" clId="{E0090985-B432-4D56-A527-EF4E88368055}" dt="2020-04-08T14:57:33.347" v="1317"/>
          <ac:spMkLst>
            <pc:docMk/>
            <pc:sldMk cId="1674211199" sldId="259"/>
            <ac:spMk id="3" creationId="{DB73C18B-D6B5-4352-9E73-9676737BEC67}"/>
          </ac:spMkLst>
        </pc:spChg>
        <pc:spChg chg="add mod">
          <ac:chgData name="Dia Germanou" userId="ed87489bdfc8587b" providerId="LiveId" clId="{E0090985-B432-4D56-A527-EF4E88368055}" dt="2020-04-08T14:51:14.301" v="1279" actId="1076"/>
          <ac:spMkLst>
            <pc:docMk/>
            <pc:sldMk cId="1674211199" sldId="259"/>
            <ac:spMk id="6" creationId="{E4E76B9B-0D29-4CCC-941C-FBFCC21D7618}"/>
          </ac:spMkLst>
        </pc:spChg>
        <pc:spChg chg="add mod">
          <ac:chgData name="Dia Germanou" userId="ed87489bdfc8587b" providerId="LiveId" clId="{E0090985-B432-4D56-A527-EF4E88368055}" dt="2020-04-08T14:56:53.742" v="1311" actId="255"/>
          <ac:spMkLst>
            <pc:docMk/>
            <pc:sldMk cId="1674211199" sldId="259"/>
            <ac:spMk id="7" creationId="{CC841168-3A8B-42FE-AEAA-F09B3F7B8AE5}"/>
          </ac:spMkLst>
        </pc:spChg>
        <pc:picChg chg="add mod">
          <ac:chgData name="Dia Germanou" userId="ed87489bdfc8587b" providerId="LiveId" clId="{E0090985-B432-4D56-A527-EF4E88368055}" dt="2020-04-08T14:56:07.732" v="1293" actId="1076"/>
          <ac:picMkLst>
            <pc:docMk/>
            <pc:sldMk cId="1674211199" sldId="259"/>
            <ac:picMk id="5" creationId="{EDF46463-FCB5-4914-87BA-5CD8A0630214}"/>
          </ac:picMkLst>
        </pc:picChg>
      </pc:sldChg>
      <pc:sldChg chg="addSp delSp modSp add del mod ord">
        <pc:chgData name="Dia Germanou" userId="ed87489bdfc8587b" providerId="LiveId" clId="{E0090985-B432-4D56-A527-EF4E88368055}" dt="2020-04-08T14:40:51.095" v="1146" actId="2696"/>
        <pc:sldMkLst>
          <pc:docMk/>
          <pc:sldMk cId="373520091" sldId="260"/>
        </pc:sldMkLst>
        <pc:spChg chg="mod">
          <ac:chgData name="Dia Germanou" userId="ed87489bdfc8587b" providerId="LiveId" clId="{E0090985-B432-4D56-A527-EF4E88368055}" dt="2020-04-07T12:09:15.662" v="54" actId="255"/>
          <ac:spMkLst>
            <pc:docMk/>
            <pc:sldMk cId="373520091" sldId="260"/>
            <ac:spMk id="2" creationId="{75689344-EC94-432E-A1A2-7623240953A2}"/>
          </ac:spMkLst>
        </pc:spChg>
        <pc:spChg chg="mod">
          <ac:chgData name="Dia Germanou" userId="ed87489bdfc8587b" providerId="LiveId" clId="{E0090985-B432-4D56-A527-EF4E88368055}" dt="2020-04-07T12:18:10.025" v="153" actId="207"/>
          <ac:spMkLst>
            <pc:docMk/>
            <pc:sldMk cId="373520091" sldId="260"/>
            <ac:spMk id="3" creationId="{05E23F01-F725-4645-AEE5-63CE7903A177}"/>
          </ac:spMkLst>
        </pc:spChg>
        <pc:spChg chg="add mod">
          <ac:chgData name="Dia Germanou" userId="ed87489bdfc8587b" providerId="LiveId" clId="{E0090985-B432-4D56-A527-EF4E88368055}" dt="2020-04-07T12:14:33.061" v="113" actId="1076"/>
          <ac:spMkLst>
            <pc:docMk/>
            <pc:sldMk cId="373520091" sldId="260"/>
            <ac:spMk id="4" creationId="{8F94B98D-F8E9-484A-9663-C2B4C07EBA8C}"/>
          </ac:spMkLst>
        </pc:spChg>
        <pc:spChg chg="add del mod">
          <ac:chgData name="Dia Germanou" userId="ed87489bdfc8587b" providerId="LiveId" clId="{E0090985-B432-4D56-A527-EF4E88368055}" dt="2020-04-07T12:18:49.450" v="157"/>
          <ac:spMkLst>
            <pc:docMk/>
            <pc:sldMk cId="373520091" sldId="260"/>
            <ac:spMk id="5" creationId="{B617FE27-D7D2-4A26-A7C6-AB25452914E5}"/>
          </ac:spMkLst>
        </pc:spChg>
        <pc:spChg chg="add del mod">
          <ac:chgData name="Dia Germanou" userId="ed87489bdfc8587b" providerId="LiveId" clId="{E0090985-B432-4D56-A527-EF4E88368055}" dt="2020-04-07T12:17:39.121" v="146" actId="21"/>
          <ac:spMkLst>
            <pc:docMk/>
            <pc:sldMk cId="373520091" sldId="260"/>
            <ac:spMk id="6" creationId="{455A9877-DBD1-45C1-B9B8-A0EDF7CDA185}"/>
          </ac:spMkLst>
        </pc:spChg>
        <pc:spChg chg="add mod">
          <ac:chgData name="Dia Germanou" userId="ed87489bdfc8587b" providerId="LiveId" clId="{E0090985-B432-4D56-A527-EF4E88368055}" dt="2020-04-07T12:18:21.056" v="154" actId="207"/>
          <ac:spMkLst>
            <pc:docMk/>
            <pc:sldMk cId="373520091" sldId="260"/>
            <ac:spMk id="7" creationId="{D7A65FCA-A281-4B13-AC08-46356775D1AC}"/>
          </ac:spMkLst>
        </pc:spChg>
      </pc:sldChg>
      <pc:sldChg chg="modSp add mod">
        <pc:chgData name="Dia Germanou" userId="ed87489bdfc8587b" providerId="LiveId" clId="{E0090985-B432-4D56-A527-EF4E88368055}" dt="2020-04-08T14:48:25.427" v="1174" actId="5793"/>
        <pc:sldMkLst>
          <pc:docMk/>
          <pc:sldMk cId="2027731787" sldId="261"/>
        </pc:sldMkLst>
        <pc:spChg chg="mod">
          <ac:chgData name="Dia Germanou" userId="ed87489bdfc8587b" providerId="LiveId" clId="{E0090985-B432-4D56-A527-EF4E88368055}" dt="2020-04-08T14:38:58.926" v="1130" actId="14100"/>
          <ac:spMkLst>
            <pc:docMk/>
            <pc:sldMk cId="2027731787" sldId="261"/>
            <ac:spMk id="2" creationId="{550043F6-31F3-4476-BA8D-9B2456D3C1C0}"/>
          </ac:spMkLst>
        </pc:spChg>
        <pc:spChg chg="mod">
          <ac:chgData name="Dia Germanou" userId="ed87489bdfc8587b" providerId="LiveId" clId="{E0090985-B432-4D56-A527-EF4E88368055}" dt="2020-04-08T14:48:25.427" v="1174" actId="5793"/>
          <ac:spMkLst>
            <pc:docMk/>
            <pc:sldMk cId="2027731787" sldId="261"/>
            <ac:spMk id="3" creationId="{CBF50ECE-A2C9-402D-8651-A88B136EB9E9}"/>
          </ac:spMkLst>
        </pc:spChg>
      </pc:sldChg>
      <pc:sldChg chg="addSp delSp modSp add mod setBg setClrOvrMap">
        <pc:chgData name="Dia Germanou" userId="ed87489bdfc8587b" providerId="LiveId" clId="{E0090985-B432-4D56-A527-EF4E88368055}" dt="2020-04-08T14:49:44.738" v="1246" actId="1076"/>
        <pc:sldMkLst>
          <pc:docMk/>
          <pc:sldMk cId="490028833" sldId="262"/>
        </pc:sldMkLst>
        <pc:spChg chg="mod ord">
          <ac:chgData name="Dia Germanou" userId="ed87489bdfc8587b" providerId="LiveId" clId="{E0090985-B432-4D56-A527-EF4E88368055}" dt="2020-04-08T14:49:35.275" v="1245" actId="14100"/>
          <ac:spMkLst>
            <pc:docMk/>
            <pc:sldMk cId="490028833" sldId="262"/>
            <ac:spMk id="2" creationId="{0EFE5F6E-996F-4B2B-B1A4-537D67E9CD1E}"/>
          </ac:spMkLst>
        </pc:spChg>
        <pc:spChg chg="add mod ord">
          <ac:chgData name="Dia Germanou" userId="ed87489bdfc8587b" providerId="LiveId" clId="{E0090985-B432-4D56-A527-EF4E88368055}" dt="2020-04-08T14:31:05.267" v="895" actId="1076"/>
          <ac:spMkLst>
            <pc:docMk/>
            <pc:sldMk cId="490028833" sldId="262"/>
            <ac:spMk id="5" creationId="{DBEBD8C3-2C07-4C27-A9EC-1AAF3BE30FD2}"/>
          </ac:spMkLst>
        </pc:spChg>
        <pc:spChg chg="add del">
          <ac:chgData name="Dia Germanou" userId="ed87489bdfc8587b" providerId="LiveId" clId="{E0090985-B432-4D56-A527-EF4E88368055}" dt="2020-04-08T14:30:48.060" v="886" actId="26606"/>
          <ac:spMkLst>
            <pc:docMk/>
            <pc:sldMk cId="490028833" sldId="262"/>
            <ac:spMk id="10" creationId="{71B2258F-86CA-4D4D-8270-BC05FCDEBFB3}"/>
          </ac:spMkLst>
        </pc:spChg>
        <pc:spChg chg="add del">
          <ac:chgData name="Dia Germanou" userId="ed87489bdfc8587b" providerId="LiveId" clId="{E0090985-B432-4D56-A527-EF4E88368055}" dt="2020-04-08T14:30:50.953" v="888" actId="26606"/>
          <ac:spMkLst>
            <pc:docMk/>
            <pc:sldMk cId="490028833" sldId="262"/>
            <ac:spMk id="12" creationId="{047C8CCB-F95D-4249-92DD-651249D3535A}"/>
          </ac:spMkLst>
        </pc:spChg>
        <pc:spChg chg="add del">
          <ac:chgData name="Dia Germanou" userId="ed87489bdfc8587b" providerId="LiveId" clId="{E0090985-B432-4D56-A527-EF4E88368055}" dt="2020-04-08T14:30:50.953" v="888" actId="26606"/>
          <ac:spMkLst>
            <pc:docMk/>
            <pc:sldMk cId="490028833" sldId="262"/>
            <ac:spMk id="13" creationId="{6753252F-4873-4F63-801D-CC719279A7D5}"/>
          </ac:spMkLst>
        </pc:spChg>
        <pc:spChg chg="add del">
          <ac:chgData name="Dia Germanou" userId="ed87489bdfc8587b" providerId="LiveId" clId="{E0090985-B432-4D56-A527-EF4E88368055}" dt="2020-04-08T14:30:54.813" v="890" actId="26606"/>
          <ac:spMkLst>
            <pc:docMk/>
            <pc:sldMk cId="490028833" sldId="262"/>
            <ac:spMk id="15" creationId="{1DB7C82F-AB7E-4F0C-B829-FA1B9C415180}"/>
          </ac:spMkLst>
        </pc:spChg>
        <pc:spChg chg="add del">
          <ac:chgData name="Dia Germanou" userId="ed87489bdfc8587b" providerId="LiveId" clId="{E0090985-B432-4D56-A527-EF4E88368055}" dt="2020-04-08T14:30:57.516" v="893" actId="26606"/>
          <ac:spMkLst>
            <pc:docMk/>
            <pc:sldMk cId="490028833" sldId="262"/>
            <ac:spMk id="17" creationId="{37C89E4B-3C9F-44B9-8B86-D9E3D112D8EC}"/>
          </ac:spMkLst>
        </pc:spChg>
        <pc:spChg chg="add">
          <ac:chgData name="Dia Germanou" userId="ed87489bdfc8587b" providerId="LiveId" clId="{E0090985-B432-4D56-A527-EF4E88368055}" dt="2020-04-08T14:30:57.521" v="894" actId="26606"/>
          <ac:spMkLst>
            <pc:docMk/>
            <pc:sldMk cId="490028833" sldId="262"/>
            <ac:spMk id="20" creationId="{87CC2527-562A-4F69-B487-4371E5B243E7}"/>
          </ac:spMkLst>
        </pc:spChg>
        <pc:picChg chg="add mod ord">
          <ac:chgData name="Dia Germanou" userId="ed87489bdfc8587b" providerId="LiveId" clId="{E0090985-B432-4D56-A527-EF4E88368055}" dt="2020-04-08T14:49:44.738" v="1246" actId="1076"/>
          <ac:picMkLst>
            <pc:docMk/>
            <pc:sldMk cId="490028833" sldId="262"/>
            <ac:picMk id="4" creationId="{413FDA9A-96C7-4E6C-B38C-5AC90A5EF8F5}"/>
          </ac:picMkLst>
        </pc:picChg>
        <pc:cxnChg chg="add del">
          <ac:chgData name="Dia Germanou" userId="ed87489bdfc8587b" providerId="LiveId" clId="{E0090985-B432-4D56-A527-EF4E88368055}" dt="2020-04-08T14:30:57.516" v="893" actId="26606"/>
          <ac:cxnSpMkLst>
            <pc:docMk/>
            <pc:sldMk cId="490028833" sldId="262"/>
            <ac:cxnSpMk id="14" creationId="{D891E407-403B-4764-86C9-33A56D3BCAA3}"/>
          </ac:cxnSpMkLst>
        </pc:cxnChg>
        <pc:cxnChg chg="add del">
          <ac:chgData name="Dia Germanou" userId="ed87489bdfc8587b" providerId="LiveId" clId="{E0090985-B432-4D56-A527-EF4E88368055}" dt="2020-04-08T14:30:57.516" v="893" actId="26606"/>
          <ac:cxnSpMkLst>
            <pc:docMk/>
            <pc:sldMk cId="490028833" sldId="262"/>
            <ac:cxnSpMk id="18" creationId="{AA2EAA10-076F-46BD-8F0F-B9A2FB77A85C}"/>
          </ac:cxnSpMkLst>
        </pc:cxnChg>
        <pc:cxnChg chg="add">
          <ac:chgData name="Dia Germanou" userId="ed87489bdfc8587b" providerId="LiveId" clId="{E0090985-B432-4D56-A527-EF4E88368055}" dt="2020-04-08T14:30:57.521" v="894" actId="26606"/>
          <ac:cxnSpMkLst>
            <pc:docMk/>
            <pc:sldMk cId="490028833" sldId="262"/>
            <ac:cxnSpMk id="21" creationId="{BCDAEC91-5BCE-4B55-9CC0-43EF94CB73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1E5F-9701-49A0-AA94-BF6DEEB61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D3338-CDB7-420B-8610-A8A1976A0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32F1CE-BDD4-4108-9C74-8E73FE7A421C}"/>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0F286B24-D90E-4049-AD87-9900BF451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6E167-5B9C-4750-8AD2-6B1C4D4A1A84}"/>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66347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8E51-6CB8-4E20-BE95-065666B49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45646-276B-44E7-B4C2-78EAC4430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15CCF-16B4-4D1C-95D4-A0E334FB3358}"/>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BB2D9BBE-2A1D-4454-B652-90827F8EF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60C68-18AE-467D-B5A4-3FA131B4B40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60423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ABEB4-92DF-4C9F-9486-D0B03FAFE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2D0C4-EBE2-4A39-BE8D-700B59C75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F1A60-1F32-4A6E-97F6-4F3C6F40F0A9}"/>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217FE253-C1BD-4D93-B72E-CBD015E67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6D326-1DBB-4CF6-AF77-BC1958B7A9B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2615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788E-2104-43E0-BF28-AB98A69DA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205E3-6179-4E56-8AFE-75A8C2946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08455-E234-455D-A0DF-3024C5F85C4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D98025C3-E693-4A05-801A-F051FEFD5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34492-11B1-422A-9DE1-D1993AE4D72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84937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48C1-B5CD-4833-9381-10BCAF1A6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77385-3C0F-4128-A8E7-A70CA039F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7C98C-CBF2-454A-9B95-79B26A584A91}"/>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F2F6626D-CC55-4AD5-BADA-75DCCC840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7D362-5DA2-4A3B-A5DE-5C810A07E728}"/>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15526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08B-1A70-4CB4-93F4-228C53271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F162A-528F-4E2B-AD21-8EC7DF385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01108-56D0-4495-862C-7E74E6CAC3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41A76-2195-40A6-9826-713570C4539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3EFB3543-B02F-42DC-8114-3D69E2548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CACFC-015C-4A1B-A905-9C4024EC4C76}"/>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394824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6509-AF8A-4FC8-8D21-AA3C678AB0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768C5-7273-4605-A222-041FEA73FF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A0C50-BBB3-4CA8-9966-4A5F73B9FE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CCBB98-C4AE-4C89-A73E-FE1A5685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946AB-1406-46CD-A98A-F180D9DB3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7CC607-32C1-43BD-96B0-B4C570BA791E}"/>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8" name="Footer Placeholder 7">
            <a:extLst>
              <a:ext uri="{FF2B5EF4-FFF2-40B4-BE49-F238E27FC236}">
                <a16:creationId xmlns:a16="http://schemas.microsoft.com/office/drawing/2014/main" id="{E95E0B0D-250D-4D16-ADF8-F511D08F2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35720-3426-4A46-B39E-449F4B416677}"/>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98755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9241-57B1-4C22-986B-CDB7D7C256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B6EE9-879D-4FAB-B80E-883870195001}"/>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4" name="Footer Placeholder 3">
            <a:extLst>
              <a:ext uri="{FF2B5EF4-FFF2-40B4-BE49-F238E27FC236}">
                <a16:creationId xmlns:a16="http://schemas.microsoft.com/office/drawing/2014/main" id="{11C54903-3D78-4846-A67C-23BDD4CC8F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AEFD4-53DE-4317-B6B5-3CB21D6FA3A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4468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A7B0B-4A43-49A7-96F5-D93F95C9C7A5}"/>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3" name="Footer Placeholder 2">
            <a:extLst>
              <a:ext uri="{FF2B5EF4-FFF2-40B4-BE49-F238E27FC236}">
                <a16:creationId xmlns:a16="http://schemas.microsoft.com/office/drawing/2014/main" id="{631DB330-281E-48C9-B856-201DDA7CD8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64E3D8-CB71-47BE-93C7-C4156DBB0CE9}"/>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4188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9B04-7562-4B48-AADD-A3FD5EBF3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0202FD-8DB2-413B-BEE0-D28C7EFB7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95703E-6957-4D9B-B28B-0BFF50C0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B55AF-1B9F-4D30-9169-8A0D7A1F25F5}"/>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1284ECB9-E1CE-4A7E-9655-18DCEB9E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764CF-F0EA-48DD-985A-27FC209FD1FE}"/>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70175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22F0-1BDC-4274-AAAC-709B251B5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BCE11-A19F-406C-8599-B0F0867D9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E9410-5637-4225-A6E5-36A7B689A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338D7-525D-45D2-9025-47F352526147}"/>
              </a:ext>
            </a:extLst>
          </p:cNvPr>
          <p:cNvSpPr>
            <a:spLocks noGrp="1"/>
          </p:cNvSpPr>
          <p:nvPr>
            <p:ph type="dt" sz="half" idx="10"/>
          </p:nvPr>
        </p:nvSpPr>
        <p:spPr/>
        <p:txBody>
          <a:bodyPr/>
          <a:lstStyle/>
          <a:p>
            <a:fld id="{C7629136-CEEE-4F19-A69C-3F52B6637C06}" type="datetimeFigureOut">
              <a:rPr lang="en-US" smtClean="0"/>
              <a:t>4/9/2020</a:t>
            </a:fld>
            <a:endParaRPr lang="en-US"/>
          </a:p>
        </p:txBody>
      </p:sp>
      <p:sp>
        <p:nvSpPr>
          <p:cNvPr id="6" name="Footer Placeholder 5">
            <a:extLst>
              <a:ext uri="{FF2B5EF4-FFF2-40B4-BE49-F238E27FC236}">
                <a16:creationId xmlns:a16="http://schemas.microsoft.com/office/drawing/2014/main" id="{C4F83609-365D-409F-B783-2BB452C48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141E1-015A-4BF8-813D-C5582C39872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33389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D33DB"/>
            </a:gs>
            <a:gs pos="31876">
              <a:srgbClr val="5DDDEB"/>
            </a:gs>
            <a:gs pos="10656">
              <a:srgbClr val="ED33DB"/>
            </a:gs>
            <a:gs pos="74000">
              <a:srgbClr val="2AFA2A"/>
            </a:gs>
            <a:gs pos="83000">
              <a:schemeClr val="accent1">
                <a:lumMod val="45000"/>
                <a:lumOff val="55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F4902-143D-40F0-9B01-E5A71851E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5DC18-B7C4-414C-95FC-396D1195A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AFA05-B443-4467-AA71-66DDD97F9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9136-CEEE-4F19-A69C-3F52B6637C06}" type="datetimeFigureOut">
              <a:rPr lang="en-US" smtClean="0"/>
              <a:t>4/9/2020</a:t>
            </a:fld>
            <a:endParaRPr lang="en-US"/>
          </a:p>
        </p:txBody>
      </p:sp>
      <p:sp>
        <p:nvSpPr>
          <p:cNvPr id="5" name="Footer Placeholder 4">
            <a:extLst>
              <a:ext uri="{FF2B5EF4-FFF2-40B4-BE49-F238E27FC236}">
                <a16:creationId xmlns:a16="http://schemas.microsoft.com/office/drawing/2014/main" id="{5AE04C5D-A711-4026-8EB8-2C6D4885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657F3C-774C-47D0-B66F-8DFADE08D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39F33-FFBA-4EC5-8559-FCEFB7AB1895}" type="slidenum">
              <a:rPr lang="en-US" smtClean="0"/>
              <a:t>‹#›</a:t>
            </a:fld>
            <a:endParaRPr lang="en-US"/>
          </a:p>
        </p:txBody>
      </p:sp>
    </p:spTree>
    <p:extLst>
      <p:ext uri="{BB962C8B-B14F-4D97-AF65-F5344CB8AC3E}">
        <p14:creationId xmlns:p14="http://schemas.microsoft.com/office/powerpoint/2010/main" val="192337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123cards.com/easter-ecards/juggle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learnenglishkids.britishcouncil.org/word-games/easter" TargetMode="External"/><Relationship Id="rId7" Type="http://schemas.openxmlformats.org/officeDocument/2006/relationships/image" Target="../media/image2.png"/><Relationship Id="rId2" Type="http://schemas.openxmlformats.org/officeDocument/2006/relationships/hyperlink" Target="https://www.primarygames.com/holidays/easter/games/eastereggscoloring/" TargetMode="External"/><Relationship Id="rId1" Type="http://schemas.openxmlformats.org/officeDocument/2006/relationships/slideLayout" Target="../slideLayouts/slideLayout1.xml"/><Relationship Id="rId6" Type="http://schemas.openxmlformats.org/officeDocument/2006/relationships/hyperlink" Target="https://www.primarygames.com/holidays/easter/games/eastercrosswordpuzzle/" TargetMode="External"/><Relationship Id="rId5" Type="http://schemas.openxmlformats.org/officeDocument/2006/relationships/hyperlink" Target="https://www.primarygames.com/holidays/easter/games/dragdrop/" TargetMode="External"/><Relationship Id="rId4" Type="http://schemas.openxmlformats.org/officeDocument/2006/relationships/hyperlink" Target="https://www.primarygames.com/holidays/easter/games/egg_hu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5pU8vycGwfY" TargetMode="External"/><Relationship Id="rId7" Type="http://schemas.openxmlformats.org/officeDocument/2006/relationships/image" Target="../media/image3.png"/><Relationship Id="rId2" Type="http://schemas.openxmlformats.org/officeDocument/2006/relationships/hyperlink" Target="https://games4esl.com/esl-classroom-games/easter-game-for-kids/" TargetMode="External"/><Relationship Id="rId1" Type="http://schemas.openxmlformats.org/officeDocument/2006/relationships/slideLayout" Target="../slideLayouts/slideLayout2.xml"/><Relationship Id="rId6" Type="http://schemas.openxmlformats.org/officeDocument/2006/relationships/hyperlink" Target="https://learnenglishkids.britishcouncil.org/sites/kids/files/attachment/worksheets-easter-answers.pdf" TargetMode="External"/><Relationship Id="rId5" Type="http://schemas.openxmlformats.org/officeDocument/2006/relationships/hyperlink" Target="https://learnenglishkids.britishcouncil.org/sites/kids/files/attachment/worksheets-easter.pdf" TargetMode="External"/><Relationship Id="rId4" Type="http://schemas.openxmlformats.org/officeDocument/2006/relationships/hyperlink" Target="https://www.topmarks.co.uk/Easter/EasterColourings.aspx"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themoderatevoice.com/208390/jeb-bush-says-donald-trump-is-trying-to-insult-his-way-into-the-presidenc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5">
            <a:extLst>
              <a:ext uri="{FF2B5EF4-FFF2-40B4-BE49-F238E27FC236}">
                <a16:creationId xmlns:a16="http://schemas.microsoft.com/office/drawing/2014/main" id="{87CC2527-562A-4F69-B487-4371E5B243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0EFE5F6E-996F-4B2B-B1A4-537D67E9CD1E}"/>
              </a:ext>
            </a:extLst>
          </p:cNvPr>
          <p:cNvSpPr>
            <a:spLocks noGrp="1"/>
          </p:cNvSpPr>
          <p:nvPr>
            <p:ph type="title"/>
          </p:nvPr>
        </p:nvSpPr>
        <p:spPr>
          <a:xfrm>
            <a:off x="6103064" y="1979023"/>
            <a:ext cx="5578037" cy="4693704"/>
          </a:xfrm>
        </p:spPr>
        <p:txBody>
          <a:bodyPr vert="horz" lIns="91440" tIns="45720" rIns="91440" bIns="45720" rtlCol="0" anchor="b">
            <a:normAutofit fontScale="90000"/>
          </a:bodyPr>
          <a:lstStyle/>
          <a:p>
            <a:pPr algn="ctr">
              <a:tabLst>
                <a:tab pos="1776413" algn="l"/>
              </a:tabLst>
            </a:pPr>
            <a:r>
              <a:rPr lang="en-US" sz="1000" dirty="0"/>
              <a:t/>
            </a:r>
            <a:br>
              <a:rPr lang="en-US" sz="1000" dirty="0"/>
            </a:br>
            <a:r>
              <a:rPr lang="en-US" sz="1000" dirty="0"/>
              <a:t/>
            </a:r>
            <a:br>
              <a:rPr lang="en-US" sz="1000" dirty="0"/>
            </a:br>
            <a:r>
              <a:rPr lang="en-US" sz="1000" dirty="0"/>
              <a:t/>
            </a:r>
            <a:br>
              <a:rPr lang="en-US" sz="1000" dirty="0"/>
            </a:br>
            <a:r>
              <a:rPr lang="en-US" sz="1000" dirty="0"/>
              <a:t/>
            </a:r>
            <a:br>
              <a:rPr lang="en-US" sz="1000" dirty="0"/>
            </a:br>
            <a:r>
              <a:rPr lang="en-US" sz="1000" dirty="0"/>
              <a:t/>
            </a:r>
            <a:br>
              <a:rPr lang="en-US" sz="1000" dirty="0"/>
            </a:br>
            <a:r>
              <a:rPr lang="en-US" sz="4000" b="1" dirty="0">
                <a:effectLst>
                  <a:outerShdw blurRad="38100" dist="38100" dir="2700000" algn="tl">
                    <a:srgbClr val="000000">
                      <a:alpha val="43137"/>
                    </a:srgbClr>
                  </a:outerShdw>
                </a:effectLst>
              </a:rPr>
              <a:t>ACTIVITIES FOR EASTER HOLIDAYS</a:t>
            </a:r>
            <a:r>
              <a:rPr lang="en-US" sz="4000" b="1" dirty="0">
                <a:solidFill>
                  <a:srgbClr val="FF0000"/>
                </a:solidFill>
                <a:effectLst>
                  <a:outerShdw blurRad="38100" dist="38100" dir="2700000" algn="tl">
                    <a:srgbClr val="000000">
                      <a:alpha val="43137"/>
                    </a:srgbClr>
                  </a:outerShdw>
                </a:effectLst>
              </a:rPr>
              <a:t/>
            </a:r>
            <a:br>
              <a:rPr lang="en-US" sz="4000" b="1" dirty="0">
                <a:solidFill>
                  <a:srgbClr val="FF0000"/>
                </a:solidFill>
                <a:effectLst>
                  <a:outerShdw blurRad="38100" dist="38100" dir="2700000" algn="tl">
                    <a:srgbClr val="000000">
                      <a:alpha val="43137"/>
                    </a:srgbClr>
                  </a:outerShdw>
                </a:effectLst>
              </a:rPr>
            </a:br>
            <a:r>
              <a:rPr lang="en-US" sz="2000" b="1" dirty="0">
                <a:solidFill>
                  <a:srgbClr val="FF0000"/>
                </a:solidFill>
              </a:rPr>
              <a:t/>
            </a:r>
            <a:br>
              <a:rPr lang="en-US" sz="2000" b="1" dirty="0">
                <a:solidFill>
                  <a:srgbClr val="FF0000"/>
                </a:solidFill>
              </a:rPr>
            </a:br>
            <a:r>
              <a:rPr lang="en-US" sz="2700" b="1" dirty="0">
                <a:effectLst>
                  <a:outerShdw blurRad="38100" dist="38100" dir="2700000" algn="tl">
                    <a:srgbClr val="000000">
                      <a:alpha val="43137"/>
                    </a:srgbClr>
                  </a:outerShdw>
                </a:effectLst>
                <a:latin typeface="+mn-lt"/>
              </a:rPr>
              <a:t>Α</a:t>
            </a:r>
            <a:r>
              <a:rPr lang="el-GR" sz="2700" b="1" dirty="0">
                <a:effectLst>
                  <a:outerShdw blurRad="38100" dist="38100" dir="2700000" algn="tl">
                    <a:srgbClr val="000000">
                      <a:alpha val="43137"/>
                    </a:srgbClr>
                  </a:outerShdw>
                </a:effectLst>
                <a:latin typeface="+mn-lt"/>
              </a:rPr>
              <a:t>γ</a:t>
            </a:r>
            <a:r>
              <a:rPr lang="en-US" sz="2700" b="1" dirty="0">
                <a:effectLst>
                  <a:outerShdw blurRad="38100" dist="38100" dir="2700000" algn="tl">
                    <a:srgbClr val="000000">
                      <a:alpha val="43137"/>
                    </a:srgbClr>
                  </a:outerShdw>
                </a:effectLst>
                <a:latin typeface="+mn-lt"/>
              </a:rPr>
              <a:t>απ</a:t>
            </a:r>
            <a:r>
              <a:rPr lang="en-US" sz="2700" b="1" dirty="0" err="1">
                <a:effectLst>
                  <a:outerShdw blurRad="38100" dist="38100" dir="2700000" algn="tl">
                    <a:srgbClr val="000000">
                      <a:alpha val="43137"/>
                    </a:srgbClr>
                  </a:outerShdw>
                </a:effectLst>
                <a:latin typeface="+mn-lt"/>
              </a:rPr>
              <a:t>ητά</a:t>
            </a:r>
            <a:r>
              <a:rPr lang="en-US" sz="2700" b="1" dirty="0">
                <a:effectLst>
                  <a:outerShdw blurRad="38100" dist="38100" dir="2700000" algn="tl">
                    <a:srgbClr val="000000">
                      <a:alpha val="43137"/>
                    </a:srgbClr>
                  </a:outerShdw>
                </a:effectLst>
                <a:latin typeface="+mn-lt"/>
              </a:rPr>
              <a:t> </a:t>
            </a:r>
            <a:r>
              <a:rPr lang="en-US" sz="2700" b="1" dirty="0" err="1">
                <a:effectLst>
                  <a:outerShdw blurRad="38100" dist="38100" dir="2700000" algn="tl">
                    <a:srgbClr val="000000">
                      <a:alpha val="43137"/>
                    </a:srgbClr>
                  </a:outerShdw>
                </a:effectLst>
                <a:latin typeface="+mn-lt"/>
              </a:rPr>
              <a:t>μου</a:t>
            </a:r>
            <a:r>
              <a:rPr lang="en-US" sz="2700" b="1" dirty="0">
                <a:effectLst>
                  <a:outerShdw blurRad="38100" dist="38100" dir="2700000" algn="tl">
                    <a:srgbClr val="000000">
                      <a:alpha val="43137"/>
                    </a:srgbClr>
                  </a:outerShdw>
                </a:effectLst>
                <a:latin typeface="+mn-lt"/>
              </a:rPr>
              <a:t> </a:t>
            </a:r>
            <a:r>
              <a:rPr lang="en-US" sz="2700" b="1" dirty="0" smtClean="0">
                <a:effectLst>
                  <a:outerShdw blurRad="38100" dist="38100" dir="2700000" algn="tl">
                    <a:srgbClr val="000000">
                      <a:alpha val="43137"/>
                    </a:srgbClr>
                  </a:outerShdw>
                </a:effectLst>
                <a:latin typeface="+mn-lt"/>
              </a:rPr>
              <a:t>πα</a:t>
            </a:r>
            <a:r>
              <a:rPr lang="en-US" sz="2700" b="1" dirty="0" err="1" smtClean="0">
                <a:effectLst>
                  <a:outerShdw blurRad="38100" dist="38100" dir="2700000" algn="tl">
                    <a:srgbClr val="000000">
                      <a:alpha val="43137"/>
                    </a:srgbClr>
                  </a:outerShdw>
                </a:effectLst>
                <a:latin typeface="+mn-lt"/>
              </a:rPr>
              <a:t>ιδιά</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
            </a:r>
            <a:br>
              <a:rPr lang="en-US" sz="2700" b="1" dirty="0">
                <a:effectLst>
                  <a:outerShdw blurRad="38100" dist="38100" dir="2700000" algn="tl">
                    <a:srgbClr val="000000">
                      <a:alpha val="43137"/>
                    </a:srgbClr>
                  </a:outerShdw>
                </a:effectLst>
                <a:latin typeface="+mn-lt"/>
              </a:rPr>
            </a:br>
            <a:r>
              <a:rPr lang="en-US" sz="2700" b="1" dirty="0">
                <a:effectLst>
                  <a:outerShdw blurRad="38100" dist="38100" dir="2700000" algn="tl">
                    <a:srgbClr val="000000">
                      <a:alpha val="43137"/>
                    </a:srgbClr>
                  </a:outerShdw>
                </a:effectLst>
                <a:latin typeface="+mn-lt"/>
              </a:rPr>
              <a:t>σας στέλνω κάποιες ευχάριστες δραστηριότητες που μπορείτε να κάνετε κατά τη διάρκεια των διακοπών του </a:t>
            </a:r>
            <a:r>
              <a:rPr lang="en-US" sz="2700" b="1" dirty="0" smtClean="0">
                <a:effectLst>
                  <a:outerShdw blurRad="38100" dist="38100" dir="2700000" algn="tl">
                    <a:srgbClr val="000000">
                      <a:alpha val="43137"/>
                    </a:srgbClr>
                  </a:outerShdw>
                </a:effectLst>
                <a:latin typeface="+mn-lt"/>
              </a:rPr>
              <a:t>Πάσχα, </a:t>
            </a:r>
            <a:r>
              <a:rPr lang="en-US" sz="2700" b="1" dirty="0">
                <a:effectLst>
                  <a:outerShdw blurRad="38100" dist="38100" dir="2700000" algn="tl">
                    <a:srgbClr val="000000">
                      <a:alpha val="43137"/>
                    </a:srgbClr>
                  </a:outerShdw>
                </a:effectLst>
                <a:latin typeface="+mn-lt"/>
              </a:rPr>
              <a:t>όπως παιχνίδια, ζωγραφική και άλλα</a:t>
            </a:r>
            <a:r>
              <a:rPr lang="en-US" sz="2700" b="1" dirty="0" smtClean="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Ελπίζω να σας αρέσουν.</a:t>
            </a:r>
            <a:r>
              <a:rPr lang="en-US" sz="2700" b="1" dirty="0" smtClean="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
            </a:r>
            <a:br>
              <a:rPr lang="el-GR" sz="2700" b="1" dirty="0" smtClean="0">
                <a:effectLst>
                  <a:outerShdw blurRad="38100" dist="38100" dir="2700000" algn="tl">
                    <a:srgbClr val="000000">
                      <a:alpha val="43137"/>
                    </a:srgbClr>
                  </a:outerShdw>
                </a:effectLst>
                <a:latin typeface="+mn-lt"/>
              </a:rPr>
            </a:br>
            <a:r>
              <a:rPr lang="en-US" sz="2700" b="1" dirty="0" smtClean="0">
                <a:effectLst>
                  <a:outerShdw blurRad="38100" dist="38100" dir="2700000" algn="tl">
                    <a:srgbClr val="000000">
                      <a:alpha val="43137"/>
                    </a:srgbClr>
                  </a:outerShdw>
                </a:effectLst>
                <a:latin typeface="+mn-lt"/>
              </a:rPr>
              <a:t>Μα</a:t>
            </a:r>
            <a:r>
              <a:rPr lang="en-US" sz="2700" b="1" dirty="0" err="1" smtClean="0">
                <a:effectLst>
                  <a:outerShdw blurRad="38100" dist="38100" dir="2700000" algn="tl">
                    <a:srgbClr val="000000">
                      <a:alpha val="43137"/>
                    </a:srgbClr>
                  </a:outerShdw>
                </a:effectLst>
                <a:latin typeface="+mn-lt"/>
              </a:rPr>
              <a:t>ζί</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σας </a:t>
            </a:r>
            <a:r>
              <a:rPr lang="en-US" sz="2700" b="1" dirty="0" err="1" smtClean="0">
                <a:effectLst>
                  <a:outerShdw blurRad="38100" dist="38100" dir="2700000" algn="tl">
                    <a:srgbClr val="000000">
                      <a:alpha val="43137"/>
                    </a:srgbClr>
                  </a:outerShdw>
                </a:effectLst>
                <a:latin typeface="+mn-lt"/>
              </a:rPr>
              <a:t>στέλνω</a:t>
            </a:r>
            <a:r>
              <a:rPr lang="en-US" sz="2700" b="1" dirty="0" smtClean="0">
                <a:effectLst>
                  <a:outerShdw blurRad="38100" dist="38100" dir="2700000" algn="tl">
                    <a:srgbClr val="000000">
                      <a:alpha val="43137"/>
                    </a:srgbClr>
                  </a:outerShdw>
                </a:effectLst>
                <a:latin typeface="+mn-lt"/>
              </a:rPr>
              <a:t> </a:t>
            </a:r>
            <a:r>
              <a:rPr lang="en-US" sz="2700" b="1" dirty="0">
                <a:effectLst>
                  <a:outerShdw blurRad="38100" dist="38100" dir="2700000" algn="tl">
                    <a:srgbClr val="000000">
                      <a:alpha val="43137"/>
                    </a:srgbClr>
                  </a:outerShdw>
                </a:effectLst>
                <a:latin typeface="+mn-lt"/>
              </a:rPr>
              <a:t>τις ευχές </a:t>
            </a:r>
            <a:r>
              <a:rPr lang="en-US" sz="2700" b="1" dirty="0" err="1">
                <a:effectLst>
                  <a:outerShdw blurRad="38100" dist="38100" dir="2700000" algn="tl">
                    <a:srgbClr val="000000">
                      <a:alpha val="43137"/>
                    </a:srgbClr>
                  </a:outerShdw>
                </a:effectLst>
                <a:latin typeface="+mn-lt"/>
              </a:rPr>
              <a:t>μου</a:t>
            </a:r>
            <a:r>
              <a:rPr lang="en-US" sz="2700" b="1" dirty="0">
                <a:effectLst>
                  <a:outerShdw blurRad="38100" dist="38100" dir="2700000" algn="tl">
                    <a:srgbClr val="000000">
                      <a:alpha val="43137"/>
                    </a:srgbClr>
                  </a:outerShdw>
                </a:effectLst>
                <a:latin typeface="+mn-lt"/>
              </a:rPr>
              <a:t> </a:t>
            </a:r>
            <a:r>
              <a:rPr lang="el-GR" sz="2700" b="1" dirty="0" smtClean="0">
                <a:effectLst>
                  <a:outerShdw blurRad="38100" dist="38100" dir="2700000" algn="tl">
                    <a:srgbClr val="000000">
                      <a:alpha val="43137"/>
                    </a:srgbClr>
                  </a:outerShdw>
                </a:effectLst>
                <a:latin typeface="+mn-lt"/>
              </a:rPr>
              <a:t>και</a:t>
            </a:r>
            <a:r>
              <a:rPr lang="en-US" sz="2700" b="1" dirty="0" smtClean="0">
                <a:effectLst>
                  <a:outerShdw blurRad="38100" dist="38100" dir="2700000" algn="tl">
                    <a:srgbClr val="000000">
                      <a:alpha val="43137"/>
                    </a:srgbClr>
                  </a:outerShdw>
                </a:effectLst>
                <a:latin typeface="+mn-lt"/>
              </a:rPr>
              <a:t> </a:t>
            </a:r>
            <a:r>
              <a:rPr lang="en-US" sz="2700" b="1" dirty="0" err="1">
                <a:effectLst>
                  <a:outerShdw blurRad="38100" dist="38100" dir="2700000" algn="tl">
                    <a:srgbClr val="000000">
                      <a:alpha val="43137"/>
                    </a:srgbClr>
                  </a:outerShdw>
                </a:effectLst>
                <a:latin typeface="+mn-lt"/>
              </a:rPr>
              <a:t>μι</a:t>
            </a:r>
            <a:r>
              <a:rPr lang="en-US" sz="2700" b="1" dirty="0">
                <a:effectLst>
                  <a:outerShdw blurRad="38100" dist="38100" dir="2700000" algn="tl">
                    <a:srgbClr val="000000">
                      <a:alpha val="43137"/>
                    </a:srgbClr>
                  </a:outerShdw>
                </a:effectLst>
                <a:latin typeface="+mn-lt"/>
              </a:rPr>
              <a:t>α </a:t>
            </a:r>
            <a:r>
              <a:rPr lang="el-GR" sz="2700" b="1" dirty="0" smtClean="0">
                <a:effectLst>
                  <a:outerShdw blurRad="38100" dist="38100" dir="2700000" algn="tl">
                    <a:srgbClr val="000000">
                      <a:alpha val="43137"/>
                    </a:srgbClr>
                  </a:outerShdw>
                </a:effectLst>
                <a:latin typeface="+mn-lt"/>
              </a:rPr>
              <a:t>πασχαλινή </a:t>
            </a:r>
            <a:r>
              <a:rPr lang="en-US" sz="2700" b="1" dirty="0" err="1" smtClean="0">
                <a:effectLst>
                  <a:outerShdw blurRad="38100" dist="38100" dir="2700000" algn="tl">
                    <a:srgbClr val="000000">
                      <a:alpha val="43137"/>
                    </a:srgbClr>
                  </a:outerShdw>
                </a:effectLst>
                <a:latin typeface="+mn-lt"/>
              </a:rPr>
              <a:t>κάρτ</a:t>
            </a:r>
            <a:r>
              <a:rPr lang="en-US" sz="2700" b="1" dirty="0" smtClean="0">
                <a:effectLst>
                  <a:outerShdw blurRad="38100" dist="38100" dir="2700000" algn="tl">
                    <a:srgbClr val="000000">
                      <a:alpha val="43137"/>
                    </a:srgbClr>
                  </a:outerShdw>
                </a:effectLst>
                <a:latin typeface="+mn-lt"/>
              </a:rPr>
              <a:t>α:</a:t>
            </a:r>
            <a:r>
              <a:rPr lang="el-GR" sz="2200" b="1" dirty="0">
                <a:effectLst>
                  <a:outerShdw blurRad="38100" dist="38100" dir="2700000" algn="tl">
                    <a:srgbClr val="000000">
                      <a:alpha val="43137"/>
                    </a:srgbClr>
                  </a:outerShdw>
                </a:effectLst>
              </a:rPr>
              <a:t/>
            </a:r>
            <a:br>
              <a:rPr lang="el-GR" sz="2200" b="1" dirty="0">
                <a:effectLst>
                  <a:outerShdw blurRad="38100" dist="38100" dir="2700000" algn="tl">
                    <a:srgbClr val="000000">
                      <a:alpha val="43137"/>
                    </a:srgbClr>
                  </a:outerShdw>
                </a:effectLst>
              </a:rPr>
            </a:br>
            <a:r>
              <a:rPr lang="en-US" sz="2200" b="1" dirty="0" smtClean="0">
                <a:effectLst>
                  <a:outerShdw blurRad="38100" dist="38100" dir="2700000" algn="tl">
                    <a:srgbClr val="000000">
                      <a:alpha val="43137"/>
                    </a:srgbClr>
                  </a:outerShdw>
                </a:effectLst>
              </a:rPr>
              <a:t/>
            </a:r>
            <a:br>
              <a:rPr lang="en-US" sz="2200" b="1" dirty="0" smtClean="0">
                <a:effectLst>
                  <a:outerShdw blurRad="38100" dist="38100" dir="2700000" algn="tl">
                    <a:srgbClr val="000000">
                      <a:alpha val="43137"/>
                    </a:srgbClr>
                  </a:outerShdw>
                </a:effectLst>
              </a:rPr>
            </a:br>
            <a:r>
              <a:rPr lang="en-US" sz="2200" b="1" dirty="0">
                <a:effectLst>
                  <a:outerShdw blurRad="38100" dist="38100" dir="2700000" algn="tl">
                    <a:srgbClr val="000000">
                      <a:alpha val="43137"/>
                    </a:srgbClr>
                  </a:outerShdw>
                </a:effectLst>
              </a:rPr>
              <a:t/>
            </a:r>
            <a:br>
              <a:rPr lang="en-US" sz="2200" b="1" dirty="0">
                <a:effectLst>
                  <a:outerShdw blurRad="38100" dist="38100" dir="2700000" algn="tl">
                    <a:srgbClr val="000000">
                      <a:alpha val="43137"/>
                    </a:srgbClr>
                  </a:outerShdw>
                </a:effectLst>
              </a:rPr>
            </a:br>
            <a:r>
              <a:rPr lang="en-US" sz="2200" b="1" dirty="0">
                <a:solidFill>
                  <a:srgbClr val="FF0000"/>
                </a:solidFill>
              </a:rPr>
              <a:t>  </a:t>
            </a:r>
            <a:r>
              <a:rPr lang="en-US" sz="2200" b="1" dirty="0">
                <a:solidFill>
                  <a:srgbClr val="FF0000"/>
                </a:solidFill>
                <a:effectLst>
                  <a:outerShdw blurRad="38100" dist="38100" dir="2700000" algn="tl">
                    <a:srgbClr val="000000">
                      <a:alpha val="43137"/>
                    </a:srgbClr>
                  </a:outerShdw>
                </a:effectLst>
                <a:hlinkClick r:id="rId2">
                  <a:extLst>
                    <a:ext uri="{A12FA001-AC4F-418D-AE19-62706E023703}">
                      <ahyp:hlinkClr xmlns="" xmlns:ahyp="http://schemas.microsoft.com/office/drawing/2018/hyperlinkcolor" val="tx"/>
                    </a:ext>
                  </a:extLst>
                </a:hlinkClick>
              </a:rPr>
              <a:t>https://www.123cards.com/easter-ecards/juggler/</a:t>
            </a:r>
            <a:r>
              <a:rPr lang="en-US" sz="2200" b="1" dirty="0">
                <a:solidFill>
                  <a:srgbClr val="FF0000"/>
                </a:solidFill>
                <a:effectLst>
                  <a:outerShdw blurRad="38100" dist="38100" dir="2700000" algn="tl">
                    <a:srgbClr val="000000">
                      <a:alpha val="43137"/>
                    </a:srgbClr>
                  </a:outerShdw>
                </a:effectLst>
              </a:rPr>
              <a:t/>
            </a:r>
            <a:br>
              <a:rPr lang="en-US" sz="2200" b="1" dirty="0">
                <a:solidFill>
                  <a:srgbClr val="FF0000"/>
                </a:solidFill>
                <a:effectLst>
                  <a:outerShdw blurRad="38100" dist="38100" dir="2700000" algn="tl">
                    <a:srgbClr val="000000">
                      <a:alpha val="43137"/>
                    </a:srgbClr>
                  </a:outerShdw>
                </a:effectLst>
              </a:rPr>
            </a:br>
            <a:r>
              <a:rPr lang="en-US" sz="2200" b="1" dirty="0">
                <a:solidFill>
                  <a:srgbClr val="FF0000"/>
                </a:solidFill>
                <a:effectLst>
                  <a:outerShdw blurRad="38100" dist="38100" dir="2700000" algn="tl">
                    <a:srgbClr val="000000">
                      <a:alpha val="43137"/>
                    </a:srgbClr>
                  </a:outerShdw>
                </a:effectLst>
              </a:rPr>
              <a:t/>
            </a:r>
            <a:br>
              <a:rPr lang="en-US" sz="2200" b="1" dirty="0">
                <a:solidFill>
                  <a:srgbClr val="FF0000"/>
                </a:solidFill>
                <a:effectLst>
                  <a:outerShdw blurRad="38100" dist="38100" dir="2700000" algn="tl">
                    <a:srgbClr val="000000">
                      <a:alpha val="43137"/>
                    </a:srgbClr>
                  </a:outerShdw>
                </a:effectLst>
              </a:rPr>
            </a:br>
            <a:r>
              <a:rPr lang="en-US" sz="3100" b="1" dirty="0">
                <a:solidFill>
                  <a:srgbClr val="7030A0"/>
                </a:solidFill>
                <a:effectLst>
                  <a:outerShdw blurRad="38100" dist="38100" dir="2700000" algn="tl">
                    <a:srgbClr val="000000">
                      <a:alpha val="43137"/>
                    </a:srgbClr>
                  </a:outerShdw>
                </a:effectLst>
              </a:rPr>
              <a:t>with love </a:t>
            </a:r>
            <a:br>
              <a:rPr lang="en-US" sz="3100" b="1" dirty="0">
                <a:solidFill>
                  <a:srgbClr val="7030A0"/>
                </a:solidFill>
                <a:effectLst>
                  <a:outerShdw blurRad="38100" dist="38100" dir="2700000" algn="tl">
                    <a:srgbClr val="000000">
                      <a:alpha val="43137"/>
                    </a:srgbClr>
                  </a:outerShdw>
                </a:effectLst>
              </a:rPr>
            </a:br>
            <a:r>
              <a:rPr lang="en-US" sz="3100" b="1" dirty="0" smtClean="0">
                <a:solidFill>
                  <a:srgbClr val="7030A0"/>
                </a:solidFill>
                <a:effectLst>
                  <a:outerShdw blurRad="38100" dist="38100" dir="2700000" algn="tl">
                    <a:srgbClr val="000000">
                      <a:alpha val="43137"/>
                    </a:srgbClr>
                  </a:outerShdw>
                </a:effectLst>
              </a:rPr>
              <a:t>and best wishes</a:t>
            </a:r>
            <a:br>
              <a:rPr lang="en-US" sz="3100" b="1" dirty="0" smtClean="0">
                <a:solidFill>
                  <a:srgbClr val="7030A0"/>
                </a:solidFill>
                <a:effectLst>
                  <a:outerShdw blurRad="38100" dist="38100" dir="2700000" algn="tl">
                    <a:srgbClr val="000000">
                      <a:alpha val="43137"/>
                    </a:srgbClr>
                  </a:outerShdw>
                </a:effectLst>
              </a:rPr>
            </a:br>
            <a:r>
              <a:rPr lang="en-US" sz="3100" b="1" dirty="0" smtClean="0">
                <a:solidFill>
                  <a:srgbClr val="7030A0"/>
                </a:solidFill>
                <a:effectLst>
                  <a:outerShdw blurRad="38100" dist="38100" dir="2700000" algn="tl">
                    <a:srgbClr val="000000">
                      <a:alpha val="43137"/>
                    </a:srgbClr>
                  </a:outerShdw>
                </a:effectLst>
              </a:rPr>
              <a:t>Irene </a:t>
            </a:r>
            <a:r>
              <a:rPr lang="en-US" sz="3100" b="1" dirty="0" err="1" smtClean="0">
                <a:solidFill>
                  <a:srgbClr val="7030A0"/>
                </a:solidFill>
                <a:effectLst>
                  <a:outerShdw blurRad="38100" dist="38100" dir="2700000" algn="tl">
                    <a:srgbClr val="000000">
                      <a:alpha val="43137"/>
                    </a:srgbClr>
                  </a:outerShdw>
                </a:effectLst>
              </a:rPr>
              <a:t>Temete</a:t>
            </a:r>
            <a:r>
              <a:rPr lang="en-US" sz="3100" b="1" dirty="0">
                <a:solidFill>
                  <a:srgbClr val="FF0000"/>
                </a:solidFill>
                <a:effectLst>
                  <a:outerShdw blurRad="38100" dist="38100" dir="2700000" algn="tl">
                    <a:srgbClr val="000000">
                      <a:alpha val="43137"/>
                    </a:srgbClr>
                  </a:outerShdw>
                </a:effectLst>
              </a:rPr>
              <a:t/>
            </a:r>
            <a:br>
              <a:rPr lang="en-US" sz="3100" b="1" dirty="0">
                <a:solidFill>
                  <a:srgbClr val="FF0000"/>
                </a:solidFill>
                <a:effectLst>
                  <a:outerShdw blurRad="38100" dist="38100" dir="2700000" algn="tl">
                    <a:srgbClr val="000000">
                      <a:alpha val="43137"/>
                    </a:srgbClr>
                  </a:outerShdw>
                </a:effectLst>
              </a:rPr>
            </a:br>
            <a:endParaRPr lang="en-US" sz="3100" b="1" dirty="0">
              <a:solidFill>
                <a:srgbClr val="FF0000"/>
              </a:solidFill>
              <a:effectLst>
                <a:outerShdw blurRad="38100" dist="38100" dir="2700000" algn="tl">
                  <a:srgbClr val="000000">
                    <a:alpha val="43137"/>
                  </a:srgbClr>
                </a:outerShdw>
              </a:effectLst>
            </a:endParaRPr>
          </a:p>
        </p:txBody>
      </p:sp>
      <p:cxnSp>
        <p:nvCxnSpPr>
          <p:cNvPr id="21" name="Straight Connector 11">
            <a:extLst>
              <a:ext uri="{FF2B5EF4-FFF2-40B4-BE49-F238E27FC236}">
                <a16:creationId xmlns:a16="http://schemas.microsoft.com/office/drawing/2014/main" id="{BCDAEC91-5BCE-4B55-9CC0-43EF94CB734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7" name="Wave 6"/>
          <p:cNvSpPr/>
          <p:nvPr/>
        </p:nvSpPr>
        <p:spPr>
          <a:xfrm>
            <a:off x="189127" y="4441371"/>
            <a:ext cx="5218896" cy="1841112"/>
          </a:xfrm>
          <a:prstGeom prst="wave">
            <a:avLst/>
          </a:prstGeom>
          <a:gradFill>
            <a:gsLst>
              <a:gs pos="0">
                <a:srgbClr val="ED33DB"/>
              </a:gs>
              <a:gs pos="10656">
                <a:srgbClr val="E347DC"/>
              </a:gs>
              <a:gs pos="74000">
                <a:schemeClr val="accent1">
                  <a:lumMod val="45000"/>
                  <a:lumOff val="55000"/>
                </a:schemeClr>
              </a:gs>
              <a:gs pos="83000">
                <a:schemeClr val="accent1">
                  <a:lumMod val="45000"/>
                  <a:lumOff val="55000"/>
                </a:schemeClr>
              </a:gs>
              <a:gs pos="100000">
                <a:srgbClr val="FFFF0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atin typeface="Comic Sans MS" panose="030F0702030302020204" pitchFamily="66" charset="0"/>
              </a:rPr>
              <a:t>Happy Easter</a:t>
            </a:r>
            <a:endParaRPr lang="el-GR" sz="4800" b="1"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937068" cy="3958046"/>
          </a:xfrm>
          <a:prstGeom prst="rect">
            <a:avLst/>
          </a:prstGeom>
        </p:spPr>
      </p:pic>
    </p:spTree>
    <p:extLst>
      <p:ext uri="{BB962C8B-B14F-4D97-AF65-F5344CB8AC3E}">
        <p14:creationId xmlns:p14="http://schemas.microsoft.com/office/powerpoint/2010/main" val="49002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7049CA9-9551-49FA-9EE8-4CD959A8092E}"/>
              </a:ext>
            </a:extLst>
          </p:cNvPr>
          <p:cNvSpPr>
            <a:spLocks noGrp="1"/>
          </p:cNvSpPr>
          <p:nvPr>
            <p:ph type="subTitle" idx="1"/>
          </p:nvPr>
        </p:nvSpPr>
        <p:spPr>
          <a:xfrm>
            <a:off x="0" y="576776"/>
            <a:ext cx="12331337" cy="6281224"/>
          </a:xfrm>
          <a:noFill/>
        </p:spPr>
        <p:txBody>
          <a:bodyPr>
            <a:normAutofit/>
          </a:bodyPr>
          <a:lstStyle/>
          <a:p>
            <a:pPr algn="l"/>
            <a:endParaRPr lang="en-US" dirty="0" smtClean="0">
              <a:hlinkClick r:id="rId2"/>
            </a:endParaRPr>
          </a:p>
          <a:p>
            <a:pPr marL="457200" indent="-457200" algn="l">
              <a:buFont typeface="Wingdings" panose="05000000000000000000" pitchFamily="2" charset="2"/>
              <a:buChar char="Ø"/>
            </a:pPr>
            <a:r>
              <a:rPr lang="en-US" sz="3200" b="1" dirty="0" err="1" smtClean="0"/>
              <a:t>Colour</a:t>
            </a:r>
            <a:r>
              <a:rPr lang="en-US" sz="3200" b="1" dirty="0" smtClean="0"/>
              <a:t> </a:t>
            </a:r>
            <a:r>
              <a:rPr lang="en-US" sz="3200" b="1" dirty="0"/>
              <a:t>the </a:t>
            </a:r>
            <a:r>
              <a:rPr lang="en-US" sz="3200" b="1" dirty="0" err="1"/>
              <a:t>easter</a:t>
            </a:r>
            <a:r>
              <a:rPr lang="en-US" sz="3200" b="1" dirty="0"/>
              <a:t> egg</a:t>
            </a:r>
            <a:endParaRPr lang="en-US" sz="3200" dirty="0">
              <a:hlinkClick r:id="rId2"/>
            </a:endParaRPr>
          </a:p>
          <a:p>
            <a:pPr algn="l"/>
            <a:r>
              <a:rPr lang="en-US" b="1" dirty="0" smtClean="0">
                <a:hlinkClick r:id="rId2"/>
              </a:rPr>
              <a:t>https</a:t>
            </a:r>
            <a:r>
              <a:rPr lang="en-US" b="1" dirty="0">
                <a:hlinkClick r:id="rId2"/>
              </a:rPr>
              <a:t>://</a:t>
            </a:r>
            <a:r>
              <a:rPr lang="en-US" b="1" dirty="0" smtClean="0">
                <a:hlinkClick r:id="rId2"/>
              </a:rPr>
              <a:t>www.primarygames.com/holidays/easter/games/eastereggscoloring/</a:t>
            </a:r>
            <a:r>
              <a:rPr lang="en-US" b="1" dirty="0" smtClean="0"/>
              <a:t> (for years 1, 2, 3)</a:t>
            </a:r>
            <a:endParaRPr lang="en-US" b="1" dirty="0"/>
          </a:p>
          <a:p>
            <a:pPr marL="457200" indent="-457200" algn="l">
              <a:buFont typeface="Wingdings" panose="05000000000000000000" pitchFamily="2" charset="2"/>
              <a:buChar char="Ø"/>
            </a:pPr>
            <a:r>
              <a:rPr lang="en-US" sz="3200" b="1" dirty="0" smtClean="0"/>
              <a:t>Find the words</a:t>
            </a:r>
          </a:p>
          <a:p>
            <a:pPr algn="l"/>
            <a:r>
              <a:rPr lang="en-US" b="1" dirty="0">
                <a:hlinkClick r:id="rId3"/>
              </a:rPr>
              <a:t>https://</a:t>
            </a:r>
            <a:r>
              <a:rPr lang="en-US" b="1" dirty="0" smtClean="0">
                <a:hlinkClick r:id="rId3"/>
              </a:rPr>
              <a:t>learnenglishkids.britishcouncil.org/word-games/easter</a:t>
            </a:r>
            <a:r>
              <a:rPr lang="en-US" b="1" dirty="0" smtClean="0"/>
              <a:t> (for year 3)</a:t>
            </a:r>
          </a:p>
          <a:p>
            <a:pPr marL="342900" indent="-342900" algn="l">
              <a:buFont typeface="Wingdings" panose="05000000000000000000" pitchFamily="2" charset="2"/>
              <a:buChar char="Ø"/>
            </a:pPr>
            <a:r>
              <a:rPr lang="en-US" sz="3200" b="1" dirty="0"/>
              <a:t> </a:t>
            </a:r>
            <a:r>
              <a:rPr lang="en-US" sz="3200" b="1" dirty="0" smtClean="0"/>
              <a:t>Find the eggs</a:t>
            </a:r>
            <a:endParaRPr lang="el-GR" sz="3200" b="1" dirty="0"/>
          </a:p>
          <a:p>
            <a:pPr algn="l"/>
            <a:r>
              <a:rPr lang="en-US" b="1" dirty="0">
                <a:hlinkClick r:id="rId4"/>
              </a:rPr>
              <a:t>https://www.primarygames.com/holidays/easter/games/egg_hunt</a:t>
            </a:r>
            <a:r>
              <a:rPr lang="en-US" b="1" dirty="0" smtClean="0">
                <a:hlinkClick r:id="rId4"/>
              </a:rPr>
              <a:t>/</a:t>
            </a:r>
            <a:r>
              <a:rPr lang="en-US" b="1" dirty="0" smtClean="0"/>
              <a:t> (for years 1, 2, 3)</a:t>
            </a:r>
            <a:endParaRPr lang="en-US" b="1" dirty="0"/>
          </a:p>
          <a:p>
            <a:pPr marL="457200" indent="-457200" algn="l">
              <a:buFont typeface="Wingdings" panose="05000000000000000000" pitchFamily="2" charset="2"/>
              <a:buChar char="Ø"/>
            </a:pPr>
            <a:r>
              <a:rPr lang="en-US" sz="3200" b="1" dirty="0" smtClean="0"/>
              <a:t>Do the puzzle</a:t>
            </a:r>
            <a:endParaRPr lang="el-GR" sz="3200" b="1" dirty="0"/>
          </a:p>
          <a:p>
            <a:pPr algn="l"/>
            <a:r>
              <a:rPr lang="en-US" b="1" dirty="0">
                <a:hlinkClick r:id="rId5"/>
              </a:rPr>
              <a:t>https://www.primarygames.com/holidays/easter/games/dragdrop</a:t>
            </a:r>
            <a:r>
              <a:rPr lang="en-US" b="1" dirty="0" smtClean="0">
                <a:hlinkClick r:id="rId5"/>
              </a:rPr>
              <a:t>/</a:t>
            </a:r>
            <a:r>
              <a:rPr lang="en-US" b="1" dirty="0" smtClean="0"/>
              <a:t> (for years 1, 2 , 3)</a:t>
            </a:r>
          </a:p>
          <a:p>
            <a:pPr marL="457200" indent="-457200" algn="l">
              <a:buFont typeface="Wingdings" panose="05000000000000000000" pitchFamily="2" charset="2"/>
              <a:buChar char="Ø"/>
            </a:pPr>
            <a:r>
              <a:rPr lang="en-US" sz="3200" b="1" dirty="0" smtClean="0"/>
              <a:t>Do the crossword</a:t>
            </a:r>
            <a:endParaRPr lang="en-US" sz="3200" b="1" dirty="0"/>
          </a:p>
          <a:p>
            <a:pPr algn="l"/>
            <a:r>
              <a:rPr lang="en-US" b="1" dirty="0">
                <a:hlinkClick r:id="rId6"/>
              </a:rPr>
              <a:t>https://www.primarygames.com/holidays/easter/games/eastercrosswordpuzzle/</a:t>
            </a:r>
            <a:r>
              <a:rPr lang="en-US" b="1" dirty="0"/>
              <a:t> </a:t>
            </a:r>
            <a:r>
              <a:rPr lang="en-US" b="1" dirty="0" smtClean="0"/>
              <a:t>(for year 3)</a:t>
            </a:r>
            <a:endParaRPr lang="en-US" b="1" dirty="0"/>
          </a:p>
          <a:p>
            <a:endParaRPr lang="el-GR" b="1" dirty="0"/>
          </a:p>
          <a:p>
            <a:endParaRPr lang="en-US" sz="4400" b="1" dirty="0"/>
          </a:p>
          <a:p>
            <a:endParaRPr lang="en-US"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64996" y="0"/>
            <a:ext cx="1845382" cy="1617784"/>
          </a:xfrm>
          <a:prstGeom prst="rect">
            <a:avLst/>
          </a:prstGeom>
        </p:spPr>
      </p:pic>
    </p:spTree>
    <p:extLst>
      <p:ext uri="{BB962C8B-B14F-4D97-AF65-F5344CB8AC3E}">
        <p14:creationId xmlns:p14="http://schemas.microsoft.com/office/powerpoint/2010/main" val="386665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0ECE-A2C9-402D-8651-A88B136EB9E9}"/>
              </a:ext>
            </a:extLst>
          </p:cNvPr>
          <p:cNvSpPr>
            <a:spLocks noGrp="1"/>
          </p:cNvSpPr>
          <p:nvPr>
            <p:ph idx="1"/>
          </p:nvPr>
        </p:nvSpPr>
        <p:spPr>
          <a:xfrm>
            <a:off x="345233" y="520505"/>
            <a:ext cx="11646470" cy="5656458"/>
          </a:xfrm>
        </p:spPr>
        <p:txBody>
          <a:bodyPr>
            <a:normAutofit fontScale="85000" lnSpcReduction="20000"/>
          </a:bodyPr>
          <a:lstStyle/>
          <a:p>
            <a:pPr>
              <a:buFont typeface="Wingdings" panose="05000000000000000000" pitchFamily="2" charset="2"/>
              <a:buChar char="Ø"/>
            </a:pPr>
            <a:endParaRPr lang="en-US" sz="3500" b="1" dirty="0" smtClean="0"/>
          </a:p>
          <a:p>
            <a:pPr marL="342900" indent="-342900">
              <a:buFont typeface="Wingdings" panose="05000000000000000000" pitchFamily="2" charset="2"/>
              <a:buChar char="Ø"/>
            </a:pPr>
            <a:endParaRPr lang="en-US" sz="3800" b="1" dirty="0" smtClean="0"/>
          </a:p>
          <a:p>
            <a:pPr marL="342900" indent="-342900">
              <a:buFont typeface="Wingdings" panose="05000000000000000000" pitchFamily="2" charset="2"/>
              <a:buChar char="Ø"/>
            </a:pPr>
            <a:r>
              <a:rPr lang="en-US" sz="3800" b="1" dirty="0" smtClean="0"/>
              <a:t>How </a:t>
            </a:r>
            <a:r>
              <a:rPr lang="en-US" sz="3800" b="1" dirty="0"/>
              <a:t>fast can you count? Count the Easter </a:t>
            </a:r>
            <a:r>
              <a:rPr lang="en-US" sz="3800" b="1" dirty="0" smtClean="0"/>
              <a:t>Bunnies.</a:t>
            </a:r>
          </a:p>
          <a:p>
            <a:pPr marL="0" indent="0">
              <a:buNone/>
            </a:pPr>
            <a:r>
              <a:rPr lang="en-US" sz="3500" b="1" dirty="0" smtClean="0"/>
              <a:t> </a:t>
            </a:r>
            <a:r>
              <a:rPr lang="en-US" b="1" dirty="0" smtClean="0">
                <a:hlinkClick r:id="rId2"/>
              </a:rPr>
              <a:t>https</a:t>
            </a:r>
            <a:r>
              <a:rPr lang="en-US" b="1" dirty="0">
                <a:hlinkClick r:id="rId2"/>
              </a:rPr>
              <a:t>://games4esl.com/esl-classroom-games/easter-game-for-kids/</a:t>
            </a:r>
            <a:r>
              <a:rPr lang="en-US" b="1" dirty="0"/>
              <a:t> (for years 1, 2, 3</a:t>
            </a:r>
            <a:r>
              <a:rPr lang="en-US" b="1" dirty="0" smtClean="0"/>
              <a:t>)</a:t>
            </a:r>
            <a:endParaRPr lang="en-US" b="1" dirty="0"/>
          </a:p>
          <a:p>
            <a:pPr>
              <a:buFont typeface="Wingdings" panose="05000000000000000000" pitchFamily="2" charset="2"/>
              <a:buChar char="Ø"/>
            </a:pPr>
            <a:r>
              <a:rPr lang="en-US" sz="3800" b="1" dirty="0" smtClean="0"/>
              <a:t>Listen </a:t>
            </a:r>
            <a:r>
              <a:rPr lang="en-US" sz="3800" b="1" dirty="0"/>
              <a:t>to the song</a:t>
            </a:r>
            <a:endParaRPr lang="en-US" sz="3800" dirty="0" smtClean="0">
              <a:hlinkClick r:id="rId3"/>
            </a:endParaRPr>
          </a:p>
          <a:p>
            <a:pPr marL="0" indent="0">
              <a:buNone/>
            </a:pPr>
            <a:r>
              <a:rPr lang="en-US" b="1" dirty="0" smtClean="0">
                <a:hlinkClick r:id="rId3"/>
              </a:rPr>
              <a:t>https</a:t>
            </a:r>
            <a:r>
              <a:rPr lang="en-US" b="1" dirty="0">
                <a:hlinkClick r:id="rId3"/>
              </a:rPr>
              <a:t>://</a:t>
            </a:r>
            <a:r>
              <a:rPr lang="en-US" b="1" dirty="0" smtClean="0">
                <a:hlinkClick r:id="rId3"/>
              </a:rPr>
              <a:t>www.youtube.com/watch?v=5pU8vycGwfY</a:t>
            </a:r>
            <a:r>
              <a:rPr lang="en-US" b="1" dirty="0" smtClean="0"/>
              <a:t> (for years 1, 2, 3</a:t>
            </a:r>
            <a:r>
              <a:rPr lang="en-US" b="1" dirty="0" smtClean="0"/>
              <a:t>)</a:t>
            </a:r>
          </a:p>
          <a:p>
            <a:pPr>
              <a:buFont typeface="Wingdings" panose="05000000000000000000" pitchFamily="2" charset="2"/>
              <a:buChar char="Ø"/>
            </a:pPr>
            <a:r>
              <a:rPr lang="en-US" sz="3800" b="1" dirty="0" smtClean="0"/>
              <a:t>Print the pictures and </a:t>
            </a:r>
            <a:r>
              <a:rPr lang="en-US" sz="3800" b="1" dirty="0" err="1" smtClean="0"/>
              <a:t>colour</a:t>
            </a:r>
            <a:r>
              <a:rPr lang="en-US" sz="3800" b="1" dirty="0" smtClean="0"/>
              <a:t> them </a:t>
            </a:r>
          </a:p>
          <a:p>
            <a:pPr marL="0" indent="0">
              <a:buNone/>
            </a:pPr>
            <a:r>
              <a:rPr lang="en-US" b="1" dirty="0">
                <a:hlinkClick r:id="rId4"/>
              </a:rPr>
              <a:t>https://</a:t>
            </a:r>
            <a:r>
              <a:rPr lang="en-US" b="1" dirty="0" smtClean="0">
                <a:hlinkClick r:id="rId4"/>
              </a:rPr>
              <a:t>www.topmarks.co.uk/Easter/EasterColourings.aspx</a:t>
            </a:r>
            <a:r>
              <a:rPr lang="en-US" b="1" dirty="0" smtClean="0"/>
              <a:t> (for years 1, 2, 3)</a:t>
            </a:r>
            <a:endParaRPr lang="en-US" b="1" dirty="0" smtClean="0"/>
          </a:p>
          <a:p>
            <a:pPr>
              <a:buFont typeface="Wingdings" panose="05000000000000000000" pitchFamily="2" charset="2"/>
              <a:buChar char="Ø"/>
            </a:pPr>
            <a:r>
              <a:rPr lang="en-US" sz="3800" b="1" dirty="0" smtClean="0"/>
              <a:t>Do </a:t>
            </a:r>
            <a:r>
              <a:rPr lang="en-US" sz="3800" b="1" dirty="0" smtClean="0"/>
              <a:t>the worksheet </a:t>
            </a:r>
            <a:endParaRPr lang="en-US" sz="3800" b="1" dirty="0" smtClean="0"/>
          </a:p>
          <a:p>
            <a:pPr marL="0" indent="0">
              <a:buNone/>
            </a:pPr>
            <a:r>
              <a:rPr lang="en-US" b="1" dirty="0" smtClean="0">
                <a:hlinkClick r:id="rId5"/>
              </a:rPr>
              <a:t>https</a:t>
            </a:r>
            <a:r>
              <a:rPr lang="en-US" b="1" dirty="0">
                <a:hlinkClick r:id="rId5"/>
              </a:rPr>
              <a:t>://</a:t>
            </a:r>
            <a:r>
              <a:rPr lang="en-US" b="1" dirty="0" smtClean="0">
                <a:hlinkClick r:id="rId5"/>
              </a:rPr>
              <a:t>learnenglishkids.britishcouncil.org/sites/kids/files/attachment/worksheets-easter.pdf</a:t>
            </a:r>
            <a:r>
              <a:rPr lang="en-US" b="1" dirty="0" smtClean="0"/>
              <a:t> </a:t>
            </a:r>
            <a:r>
              <a:rPr lang="en-US" b="1" dirty="0" smtClean="0"/>
              <a:t>(for year 3)</a:t>
            </a:r>
            <a:endParaRPr lang="en-US" b="1" dirty="0" smtClean="0"/>
          </a:p>
          <a:p>
            <a:pPr marL="0" indent="0">
              <a:buNone/>
            </a:pPr>
            <a:r>
              <a:rPr lang="en-US" sz="2400" b="1" dirty="0" smtClean="0"/>
              <a:t>And here are the answers: </a:t>
            </a:r>
          </a:p>
          <a:p>
            <a:pPr marL="0" indent="0">
              <a:buNone/>
            </a:pPr>
            <a:r>
              <a:rPr lang="en-US" sz="2400" b="1" dirty="0">
                <a:hlinkClick r:id="rId6"/>
              </a:rPr>
              <a:t>https://</a:t>
            </a:r>
            <a:r>
              <a:rPr lang="en-US" sz="2400" b="1" dirty="0" smtClean="0">
                <a:hlinkClick r:id="rId6"/>
              </a:rPr>
              <a:t>learnenglishkids.britishcouncil.org/sites/kids/files/attachment/worksheets-easter-answers.pdf</a:t>
            </a:r>
            <a:r>
              <a:rPr lang="en-US" sz="2400" b="1" dirty="0" smtClean="0"/>
              <a:t> </a:t>
            </a:r>
            <a:endParaRPr lang="en-US" sz="2400" b="1" dirty="0"/>
          </a:p>
          <a:p>
            <a:endParaRPr lang="en-US" b="1" dirty="0"/>
          </a:p>
          <a:p>
            <a:pPr marL="0" indent="0">
              <a:buNone/>
            </a:pPr>
            <a:endParaRPr lang="en-US" sz="4000" dirty="0"/>
          </a:p>
          <a:p>
            <a:pPr marL="0" indent="0">
              <a:buNone/>
            </a:pPr>
            <a:endParaRPr lang="en-US" sz="4000" dirty="0"/>
          </a:p>
          <a:p>
            <a:endParaRPr lang="en-US" sz="4000" dirty="0"/>
          </a:p>
          <a:p>
            <a:endParaRPr lang="en-US"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46253" y="146706"/>
            <a:ext cx="1159798" cy="1628074"/>
          </a:xfrm>
          <a:prstGeom prst="rect">
            <a:avLst/>
          </a:prstGeom>
        </p:spPr>
      </p:pic>
    </p:spTree>
    <p:extLst>
      <p:ext uri="{BB962C8B-B14F-4D97-AF65-F5344CB8AC3E}">
        <p14:creationId xmlns:p14="http://schemas.microsoft.com/office/powerpoint/2010/main" val="2027731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4800" b="1" dirty="0" smtClean="0"/>
              <a:t>Take your </a:t>
            </a:r>
            <a:r>
              <a:rPr lang="en-US" sz="4800" b="1" dirty="0" err="1" smtClean="0"/>
              <a:t>coloured</a:t>
            </a:r>
            <a:r>
              <a:rPr lang="en-US" sz="4800" b="1" dirty="0" smtClean="0"/>
              <a:t> pencils, make </a:t>
            </a:r>
            <a:r>
              <a:rPr lang="en-US" sz="4800" b="1" dirty="0"/>
              <a:t>an Easter card and write “ HAPPY EASTER”</a:t>
            </a:r>
            <a:endParaRPr lang="en-US" sz="4800" dirty="0"/>
          </a:p>
          <a:p>
            <a:endParaRPr lang="el-GR" dirty="0"/>
          </a:p>
        </p:txBody>
      </p:sp>
      <p:pic>
        <p:nvPicPr>
          <p:cNvPr id="4" name="Picture 3" descr="A close up of a logo&#10;&#10;Description automatically generated">
            <a:extLst>
              <a:ext uri="{FF2B5EF4-FFF2-40B4-BE49-F238E27FC236}">
                <a16:creationId xmlns:a16="http://schemas.microsoft.com/office/drawing/2014/main" id="{EDF46463-FCB5-4914-87BA-5CD8A0630214}"/>
              </a:ext>
            </a:extLst>
          </p:cNvPr>
          <p:cNvPicPr>
            <a:picLocks noChangeAspect="1"/>
          </p:cNvPicPr>
          <p:nvPr/>
        </p:nvPicPr>
        <p:blipFill>
          <a:blip r:embed="rId2" cstate="hqprint">
            <a:extLst>
              <a:ext uri="{28A0092B-C50C-407E-A947-70E740481C1C}">
                <a14:useLocalDpi xmlns:a14="http://schemas.microsoft.com/office/drawing/2010/main" val="0"/>
              </a:ext>
              <a:ext uri="{837473B0-CC2E-450A-ABE3-18F120FF3D39}">
                <a1611:picAttrSrcUrl xmlns="" xmlns:a1611="http://schemas.microsoft.com/office/drawing/2016/11/main" r:id="rId6"/>
              </a:ext>
            </a:extLst>
          </a:blip>
          <a:stretch>
            <a:fillRect/>
          </a:stretch>
        </p:blipFill>
        <p:spPr>
          <a:xfrm>
            <a:off x="5051020" y="3831742"/>
            <a:ext cx="2345221" cy="2345221"/>
          </a:xfrm>
          <a:prstGeom prst="rect">
            <a:avLst/>
          </a:prstGeom>
        </p:spPr>
      </p:pic>
    </p:spTree>
    <p:extLst>
      <p:ext uri="{BB962C8B-B14F-4D97-AF65-F5344CB8AC3E}">
        <p14:creationId xmlns:p14="http://schemas.microsoft.com/office/powerpoint/2010/main" val="181387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534" y="1579971"/>
            <a:ext cx="6254931" cy="1325563"/>
          </a:xfrm>
        </p:spPr>
        <p:txBody>
          <a:bodyPr>
            <a:normAutofit/>
          </a:bodyPr>
          <a:lstStyle/>
          <a:p>
            <a:r>
              <a:rPr lang="en-US" sz="8000" b="1" dirty="0" smtClean="0">
                <a:solidFill>
                  <a:srgbClr val="7030A0"/>
                </a:solidFill>
              </a:rPr>
              <a:t>HAPPY EASTER</a:t>
            </a:r>
            <a:endParaRPr lang="el-GR" sz="8000" b="1" dirty="0">
              <a:solidFill>
                <a:srgbClr val="7030A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Many thanks to </a:t>
            </a:r>
            <a:r>
              <a:rPr lang="en-US" smtClean="0"/>
              <a:t>my </a:t>
            </a:r>
            <a:r>
              <a:rPr lang="en-US" smtClean="0"/>
              <a:t>colleague </a:t>
            </a:r>
            <a:r>
              <a:rPr lang="en-US" dirty="0" err="1" smtClean="0"/>
              <a:t>Dia</a:t>
            </a:r>
            <a:r>
              <a:rPr lang="en-US" dirty="0" smtClean="0"/>
              <a:t> </a:t>
            </a:r>
            <a:r>
              <a:rPr lang="en-US" dirty="0" err="1" smtClean="0"/>
              <a:t>Germanou</a:t>
            </a:r>
            <a:r>
              <a:rPr lang="en-US" dirty="0" smtClean="0"/>
              <a:t> for sending me some of the activities!</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403" y="1579971"/>
            <a:ext cx="1538968" cy="27751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033" y="1652855"/>
            <a:ext cx="1670515" cy="2702304"/>
          </a:xfrm>
          <a:prstGeom prst="rect">
            <a:avLst/>
          </a:prstGeom>
        </p:spPr>
      </p:pic>
    </p:spTree>
    <p:extLst>
      <p:ext uri="{BB962C8B-B14F-4D97-AF65-F5344CB8AC3E}">
        <p14:creationId xmlns:p14="http://schemas.microsoft.com/office/powerpoint/2010/main" val="2222713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266</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Comic Sans MS</vt:lpstr>
      <vt:lpstr>Wingdings</vt:lpstr>
      <vt:lpstr>Office Theme</vt:lpstr>
      <vt:lpstr>     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 Ελπίζω να σας αρέσουν.  Μαζί, σας στέλνω τις ευχές μου και μια πασχαλινή κάρτα:     https://www.123cards.com/easter-ecards/juggler/  with love  and best wishes Irene Temete </vt:lpstr>
      <vt:lpstr>PowerPoint Presentation</vt:lpstr>
      <vt:lpstr>PowerPoint Presentation</vt:lpstr>
      <vt:lpstr>PowerPoint Presentation</vt:lpstr>
      <vt:lpstr>HAPPY EASTER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άλλα.Διαλέξετε εσείς ποιες θέλετε να κάνετε. Μαζί σας στέλνω και τις ευχές μου σε μια κάρτα :    https://www.123cards.com/easter-ecards/juggler/</dc:title>
  <dc:creator>Dia Germanou</dc:creator>
  <cp:lastModifiedBy>user</cp:lastModifiedBy>
  <cp:revision>20</cp:revision>
  <dcterms:created xsi:type="dcterms:W3CDTF">2020-04-08T14:30:57Z</dcterms:created>
  <dcterms:modified xsi:type="dcterms:W3CDTF">2020-04-09T19:16:30Z</dcterms:modified>
</cp:coreProperties>
</file>