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8A275-B688-44A0-BEF1-37BF3D5404EC}" v="250" dt="2020-03-18T15:21:25.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 Germanou" userId="ed87489bdfc8587b" providerId="LiveId" clId="{57E8A275-B688-44A0-BEF1-37BF3D5404EC}"/>
    <pc:docChg chg="undo redo custSel mod addSld delSld modSld sldOrd modMainMaster">
      <pc:chgData name="Dia Germanou" userId="ed87489bdfc8587b" providerId="LiveId" clId="{57E8A275-B688-44A0-BEF1-37BF3D5404EC}" dt="2020-03-18T15:22:47.496" v="2083" actId="20577"/>
      <pc:docMkLst>
        <pc:docMk/>
      </pc:docMkLst>
      <pc:sldChg chg="addSp modSp mod ord setBg">
        <pc:chgData name="Dia Germanou" userId="ed87489bdfc8587b" providerId="LiveId" clId="{57E8A275-B688-44A0-BEF1-37BF3D5404EC}" dt="2020-03-18T15:20:08.306" v="2064"/>
        <pc:sldMkLst>
          <pc:docMk/>
          <pc:sldMk cId="974053537" sldId="256"/>
        </pc:sldMkLst>
        <pc:spChg chg="mod ord">
          <ac:chgData name="Dia Germanou" userId="ed87489bdfc8587b" providerId="LiveId" clId="{57E8A275-B688-44A0-BEF1-37BF3D5404EC}" dt="2020-03-18T15:20:08.306" v="2064"/>
          <ac:spMkLst>
            <pc:docMk/>
            <pc:sldMk cId="974053537" sldId="256"/>
            <ac:spMk id="3" creationId="{6CA32E73-09B7-47E5-88F4-99DA724AFD0A}"/>
          </ac:spMkLst>
        </pc:spChg>
        <pc:spChg chg="mod">
          <ac:chgData name="Dia Germanou" userId="ed87489bdfc8587b" providerId="LiveId" clId="{57E8A275-B688-44A0-BEF1-37BF3D5404EC}" dt="2020-03-18T15:05:05.592" v="1952" actId="1076"/>
          <ac:spMkLst>
            <pc:docMk/>
            <pc:sldMk cId="974053537" sldId="256"/>
            <ac:spMk id="4" creationId="{01537BDF-92EB-413E-AA2A-68D1E2AAF83C}"/>
          </ac:spMkLst>
        </pc:spChg>
        <pc:spChg chg="add">
          <ac:chgData name="Dia Germanou" userId="ed87489bdfc8587b" providerId="LiveId" clId="{57E8A275-B688-44A0-BEF1-37BF3D5404EC}" dt="2020-03-18T14:21:46.893" v="733" actId="26606"/>
          <ac:spMkLst>
            <pc:docMk/>
            <pc:sldMk cId="974053537" sldId="256"/>
            <ac:spMk id="9" creationId="{23962611-DFD5-4092-AAFD-559E3DFCE2C9}"/>
          </ac:spMkLst>
        </pc:spChg>
        <pc:picChg chg="add">
          <ac:chgData name="Dia Germanou" userId="ed87489bdfc8587b" providerId="LiveId" clId="{57E8A275-B688-44A0-BEF1-37BF3D5404EC}" dt="2020-03-18T14:21:46.893" v="733" actId="26606"/>
          <ac:picMkLst>
            <pc:docMk/>
            <pc:sldMk cId="974053537" sldId="256"/>
            <ac:picMk id="11" creationId="{2270F1FA-0425-408F-9861-80BF5AFB276D}"/>
          </ac:picMkLst>
        </pc:picChg>
      </pc:sldChg>
      <pc:sldChg chg="addSp delSp modSp mod setBg setClrOvrMap">
        <pc:chgData name="Dia Germanou" userId="ed87489bdfc8587b" providerId="LiveId" clId="{57E8A275-B688-44A0-BEF1-37BF3D5404EC}" dt="2020-03-18T15:09:56.969" v="1980" actId="27636"/>
        <pc:sldMkLst>
          <pc:docMk/>
          <pc:sldMk cId="3723474206" sldId="259"/>
        </pc:sldMkLst>
        <pc:spChg chg="mod">
          <ac:chgData name="Dia Germanou" userId="ed87489bdfc8587b" providerId="LiveId" clId="{57E8A275-B688-44A0-BEF1-37BF3D5404EC}" dt="2020-03-18T15:09:56.969" v="1980" actId="27636"/>
          <ac:spMkLst>
            <pc:docMk/>
            <pc:sldMk cId="3723474206" sldId="259"/>
            <ac:spMk id="2" creationId="{ADA95AAB-F94D-47BE-9901-B383E6264B99}"/>
          </ac:spMkLst>
        </pc:spChg>
        <pc:spChg chg="mod">
          <ac:chgData name="Dia Germanou" userId="ed87489bdfc8587b" providerId="LiveId" clId="{57E8A275-B688-44A0-BEF1-37BF3D5404EC}" dt="2020-03-18T15:07:52.390" v="1973" actId="26606"/>
          <ac:spMkLst>
            <pc:docMk/>
            <pc:sldMk cId="3723474206" sldId="259"/>
            <ac:spMk id="3" creationId="{E6CB7246-22A4-4FB9-841A-5931DF1E0744}"/>
          </ac:spMkLst>
        </pc:spChg>
        <pc:spChg chg="add del">
          <ac:chgData name="Dia Germanou" userId="ed87489bdfc8587b" providerId="LiveId" clId="{57E8A275-B688-44A0-BEF1-37BF3D5404EC}" dt="2020-03-18T15:07:52.390" v="1973" actId="26606"/>
          <ac:spMkLst>
            <pc:docMk/>
            <pc:sldMk cId="3723474206" sldId="259"/>
            <ac:spMk id="10" creationId="{867D4867-5BA7-4462-B2F6-A23F4A622AA7}"/>
          </ac:spMkLst>
        </pc:spChg>
        <pc:spChg chg="add del">
          <ac:chgData name="Dia Germanou" userId="ed87489bdfc8587b" providerId="LiveId" clId="{57E8A275-B688-44A0-BEF1-37BF3D5404EC}" dt="2020-03-18T15:07:52.390" v="1972" actId="26606"/>
          <ac:spMkLst>
            <pc:docMk/>
            <pc:sldMk cId="3723474206" sldId="259"/>
            <ac:spMk id="15" creationId="{117AB3D3-3C9C-4DED-809A-78734805B895}"/>
          </ac:spMkLst>
        </pc:spChg>
        <pc:spChg chg="add del">
          <ac:chgData name="Dia Germanou" userId="ed87489bdfc8587b" providerId="LiveId" clId="{57E8A275-B688-44A0-BEF1-37BF3D5404EC}" dt="2020-03-18T15:07:52.390" v="1972" actId="26606"/>
          <ac:spMkLst>
            <pc:docMk/>
            <pc:sldMk cId="3723474206" sldId="259"/>
            <ac:spMk id="17" creationId="{3A9A4357-BD1D-4622-A4FE-766E6AB8DE84}"/>
          </ac:spMkLst>
        </pc:spChg>
        <pc:spChg chg="add del">
          <ac:chgData name="Dia Germanou" userId="ed87489bdfc8587b" providerId="LiveId" clId="{57E8A275-B688-44A0-BEF1-37BF3D5404EC}" dt="2020-03-18T15:07:52.390" v="1972" actId="26606"/>
          <ac:spMkLst>
            <pc:docMk/>
            <pc:sldMk cId="3723474206" sldId="259"/>
            <ac:spMk id="19" creationId="{E659831F-0D9A-4C63-9EBB-8435B85A440F}"/>
          </ac:spMkLst>
        </pc:spChg>
        <pc:spChg chg="add del">
          <ac:chgData name="Dia Germanou" userId="ed87489bdfc8587b" providerId="LiveId" clId="{57E8A275-B688-44A0-BEF1-37BF3D5404EC}" dt="2020-03-18T15:07:52.390" v="1972" actId="26606"/>
          <ac:spMkLst>
            <pc:docMk/>
            <pc:sldMk cId="3723474206" sldId="259"/>
            <ac:spMk id="21" creationId="{E6995CE5-F890-4ABA-82A2-26507CE8D2A3}"/>
          </ac:spMkLst>
        </pc:spChg>
        <pc:spChg chg="add">
          <ac:chgData name="Dia Germanou" userId="ed87489bdfc8587b" providerId="LiveId" clId="{57E8A275-B688-44A0-BEF1-37BF3D5404EC}" dt="2020-03-18T15:07:52.390" v="1973" actId="26606"/>
          <ac:spMkLst>
            <pc:docMk/>
            <pc:sldMk cId="3723474206" sldId="259"/>
            <ac:spMk id="23" creationId="{F4C0B10B-D2C4-4A54-AFAD-3D27DF88BB37}"/>
          </ac:spMkLst>
        </pc:spChg>
        <pc:grpChg chg="add">
          <ac:chgData name="Dia Germanou" userId="ed87489bdfc8587b" providerId="LiveId" clId="{57E8A275-B688-44A0-BEF1-37BF3D5404EC}" dt="2020-03-18T15:07:52.390" v="1973" actId="26606"/>
          <ac:grpSpMkLst>
            <pc:docMk/>
            <pc:sldMk cId="3723474206" sldId="259"/>
            <ac:grpSpMk id="24" creationId="{B6BADB90-C74B-40D6-86DC-503F65FCE8DC}"/>
          </ac:grpSpMkLst>
        </pc:grpChg>
        <pc:picChg chg="add mod ord">
          <ac:chgData name="Dia Germanou" userId="ed87489bdfc8587b" providerId="LiveId" clId="{57E8A275-B688-44A0-BEF1-37BF3D5404EC}" dt="2020-03-18T15:08:45.942" v="1976" actId="1076"/>
          <ac:picMkLst>
            <pc:docMk/>
            <pc:sldMk cId="3723474206" sldId="259"/>
            <ac:picMk id="5" creationId="{C88F6755-CDBD-4396-9A8F-3D78CA401C50}"/>
          </ac:picMkLst>
        </pc:picChg>
      </pc:sldChg>
      <pc:sldChg chg="addSp delSp modSp mod setBg">
        <pc:chgData name="Dia Germanou" userId="ed87489bdfc8587b" providerId="LiveId" clId="{57E8A275-B688-44A0-BEF1-37BF3D5404EC}" dt="2020-03-18T15:00:06.814" v="1901" actId="478"/>
        <pc:sldMkLst>
          <pc:docMk/>
          <pc:sldMk cId="3028561577" sldId="260"/>
        </pc:sldMkLst>
        <pc:spChg chg="mod">
          <ac:chgData name="Dia Germanou" userId="ed87489bdfc8587b" providerId="LiveId" clId="{57E8A275-B688-44A0-BEF1-37BF3D5404EC}" dt="2020-03-18T14:55:39.708" v="1697" actId="14100"/>
          <ac:spMkLst>
            <pc:docMk/>
            <pc:sldMk cId="3028561577" sldId="260"/>
            <ac:spMk id="4" creationId="{654AE115-E917-4073-A1C5-5773190E1A6C}"/>
          </ac:spMkLst>
        </pc:spChg>
        <pc:spChg chg="mod">
          <ac:chgData name="Dia Germanou" userId="ed87489bdfc8587b" providerId="LiveId" clId="{57E8A275-B688-44A0-BEF1-37BF3D5404EC}" dt="2020-03-18T14:59:39.632" v="1894" actId="20577"/>
          <ac:spMkLst>
            <pc:docMk/>
            <pc:sldMk cId="3028561577" sldId="260"/>
            <ac:spMk id="8" creationId="{76C36225-A25F-422B-863B-50587615A1C0}"/>
          </ac:spMkLst>
        </pc:spChg>
        <pc:spChg chg="add del mod">
          <ac:chgData name="Dia Germanou" userId="ed87489bdfc8587b" providerId="LiveId" clId="{57E8A275-B688-44A0-BEF1-37BF3D5404EC}" dt="2020-03-18T15:00:06.814" v="1901" actId="478"/>
          <ac:spMkLst>
            <pc:docMk/>
            <pc:sldMk cId="3028561577" sldId="260"/>
            <ac:spMk id="9" creationId="{9BA47C0F-1592-4082-B76A-7DA0222DF7A5}"/>
          </ac:spMkLst>
        </pc:spChg>
        <pc:spChg chg="add del">
          <ac:chgData name="Dia Germanou" userId="ed87489bdfc8587b" providerId="LiveId" clId="{57E8A275-B688-44A0-BEF1-37BF3D5404EC}" dt="2020-03-18T13:34:52.536" v="145"/>
          <ac:spMkLst>
            <pc:docMk/>
            <pc:sldMk cId="3028561577" sldId="260"/>
            <ac:spMk id="10" creationId="{1DA5D0AA-442E-4797-89EA-16387DA42CAE}"/>
          </ac:spMkLst>
        </pc:spChg>
        <pc:spChg chg="add del">
          <ac:chgData name="Dia Germanou" userId="ed87489bdfc8587b" providerId="LiveId" clId="{57E8A275-B688-44A0-BEF1-37BF3D5404EC}" dt="2020-03-18T13:34:52.257" v="144"/>
          <ac:spMkLst>
            <pc:docMk/>
            <pc:sldMk cId="3028561577" sldId="260"/>
            <ac:spMk id="11" creationId="{1C3811C5-E35D-4263-9545-FA32E0C66A72}"/>
          </ac:spMkLst>
        </pc:spChg>
        <pc:spChg chg="add del mod">
          <ac:chgData name="Dia Germanou" userId="ed87489bdfc8587b" providerId="LiveId" clId="{57E8A275-B688-44A0-BEF1-37BF3D5404EC}" dt="2020-03-18T14:31:45.941" v="1069" actId="478"/>
          <ac:spMkLst>
            <pc:docMk/>
            <pc:sldMk cId="3028561577" sldId="260"/>
            <ac:spMk id="15" creationId="{C00D567C-EA10-4B60-B86F-952009DC102C}"/>
          </ac:spMkLst>
        </pc:spChg>
        <pc:spChg chg="add">
          <ac:chgData name="Dia Germanou" userId="ed87489bdfc8587b" providerId="LiveId" clId="{57E8A275-B688-44A0-BEF1-37BF3D5404EC}" dt="2020-03-18T14:25:10.090" v="777" actId="26606"/>
          <ac:spMkLst>
            <pc:docMk/>
            <pc:sldMk cId="3028561577" sldId="260"/>
            <ac:spMk id="16" creationId="{AFA67CD3-AB4E-4A7A-BEB8-53C445D8C44E}"/>
          </ac:spMkLst>
        </pc:spChg>
        <pc:spChg chg="add">
          <ac:chgData name="Dia Germanou" userId="ed87489bdfc8587b" providerId="LiveId" clId="{57E8A275-B688-44A0-BEF1-37BF3D5404EC}" dt="2020-03-18T14:25:10.090" v="777" actId="26606"/>
          <ac:spMkLst>
            <pc:docMk/>
            <pc:sldMk cId="3028561577" sldId="260"/>
            <ac:spMk id="20" creationId="{339C8D78-A644-462F-B674-F440635E5353}"/>
          </ac:spMkLst>
        </pc:spChg>
        <pc:spChg chg="add del mod">
          <ac:chgData name="Dia Germanou" userId="ed87489bdfc8587b" providerId="LiveId" clId="{57E8A275-B688-44A0-BEF1-37BF3D5404EC}" dt="2020-03-18T14:36:12.954" v="1128" actId="478"/>
          <ac:spMkLst>
            <pc:docMk/>
            <pc:sldMk cId="3028561577" sldId="260"/>
            <ac:spMk id="21" creationId="{B75A7243-DA05-42F6-9CD9-8D035F56EAA8}"/>
          </ac:spMkLst>
        </pc:spChg>
        <pc:spChg chg="add del mod">
          <ac:chgData name="Dia Germanou" userId="ed87489bdfc8587b" providerId="LiveId" clId="{57E8A275-B688-44A0-BEF1-37BF3D5404EC}" dt="2020-03-18T14:42:41.770" v="1497" actId="478"/>
          <ac:spMkLst>
            <pc:docMk/>
            <pc:sldMk cId="3028561577" sldId="260"/>
            <ac:spMk id="26" creationId="{ADD00572-E7BE-493A-B20E-93AE6E027375}"/>
          </ac:spMkLst>
        </pc:spChg>
        <pc:spChg chg="add del mod">
          <ac:chgData name="Dia Germanou" userId="ed87489bdfc8587b" providerId="LiveId" clId="{57E8A275-B688-44A0-BEF1-37BF3D5404EC}" dt="2020-03-18T14:40:07.452" v="1272" actId="478"/>
          <ac:spMkLst>
            <pc:docMk/>
            <pc:sldMk cId="3028561577" sldId="260"/>
            <ac:spMk id="29" creationId="{7B3E6057-4D0D-46CA-B8E6-B715F24BC638}"/>
          </ac:spMkLst>
        </pc:spChg>
        <pc:spChg chg="add del mod">
          <ac:chgData name="Dia Germanou" userId="ed87489bdfc8587b" providerId="LiveId" clId="{57E8A275-B688-44A0-BEF1-37BF3D5404EC}" dt="2020-03-18T14:42:20.444" v="1412" actId="478"/>
          <ac:spMkLst>
            <pc:docMk/>
            <pc:sldMk cId="3028561577" sldId="260"/>
            <ac:spMk id="32" creationId="{FFBFB034-1F49-49DA-BEE0-26506F839A64}"/>
          </ac:spMkLst>
        </pc:spChg>
        <pc:spChg chg="add del mod">
          <ac:chgData name="Dia Germanou" userId="ed87489bdfc8587b" providerId="LiveId" clId="{57E8A275-B688-44A0-BEF1-37BF3D5404EC}" dt="2020-03-18T14:43:50.531" v="1509" actId="478"/>
          <ac:spMkLst>
            <pc:docMk/>
            <pc:sldMk cId="3028561577" sldId="260"/>
            <ac:spMk id="35" creationId="{8AA0BEEE-B22F-4D2E-9594-2557B8ED70C0}"/>
          </ac:spMkLst>
        </pc:spChg>
        <pc:spChg chg="add del mod">
          <ac:chgData name="Dia Germanou" userId="ed87489bdfc8587b" providerId="LiveId" clId="{57E8A275-B688-44A0-BEF1-37BF3D5404EC}" dt="2020-03-18T14:46:10.835" v="1605" actId="478"/>
          <ac:spMkLst>
            <pc:docMk/>
            <pc:sldMk cId="3028561577" sldId="260"/>
            <ac:spMk id="40" creationId="{0A006C51-EEFF-4CBB-A022-8411BE42F6D5}"/>
          </ac:spMkLst>
        </pc:spChg>
        <pc:spChg chg="add mod">
          <ac:chgData name="Dia Germanou" userId="ed87489bdfc8587b" providerId="LiveId" clId="{57E8A275-B688-44A0-BEF1-37BF3D5404EC}" dt="2020-03-18T14:48:31.798" v="1676" actId="1076"/>
          <ac:spMkLst>
            <pc:docMk/>
            <pc:sldMk cId="3028561577" sldId="260"/>
            <ac:spMk id="43" creationId="{01D51591-B3FD-47E5-BE95-F2BF176F37AD}"/>
          </ac:spMkLst>
        </pc:spChg>
        <pc:spChg chg="add del mod">
          <ac:chgData name="Dia Germanou" userId="ed87489bdfc8587b" providerId="LiveId" clId="{57E8A275-B688-44A0-BEF1-37BF3D5404EC}" dt="2020-03-18T14:54:12.919" v="1682" actId="478"/>
          <ac:spMkLst>
            <pc:docMk/>
            <pc:sldMk cId="3028561577" sldId="260"/>
            <ac:spMk id="46" creationId="{35EC6431-8F88-44FA-AC8E-1B6399917FDF}"/>
          </ac:spMkLst>
        </pc:spChg>
        <pc:picChg chg="add">
          <ac:chgData name="Dia Germanou" userId="ed87489bdfc8587b" providerId="LiveId" clId="{57E8A275-B688-44A0-BEF1-37BF3D5404EC}" dt="2020-03-18T14:25:10.090" v="777" actId="26606"/>
          <ac:picMkLst>
            <pc:docMk/>
            <pc:sldMk cId="3028561577" sldId="260"/>
            <ac:picMk id="13" creationId="{CF1514AD-CF65-4060-BAC9-A12EF89B4FAE}"/>
          </ac:picMkLst>
        </pc:picChg>
        <pc:picChg chg="add del mod">
          <ac:chgData name="Dia Germanou" userId="ed87489bdfc8587b" providerId="LiveId" clId="{57E8A275-B688-44A0-BEF1-37BF3D5404EC}" dt="2020-03-18T14:31:45.941" v="1069" actId="478"/>
          <ac:picMkLst>
            <pc:docMk/>
            <pc:sldMk cId="3028561577" sldId="260"/>
            <ac:picMk id="14" creationId="{C0EF0355-B7E6-4470-BC59-6373113573D5}"/>
          </ac:picMkLst>
        </pc:picChg>
        <pc:picChg chg="add">
          <ac:chgData name="Dia Germanou" userId="ed87489bdfc8587b" providerId="LiveId" clId="{57E8A275-B688-44A0-BEF1-37BF3D5404EC}" dt="2020-03-18T14:25:10.090" v="777" actId="26606"/>
          <ac:picMkLst>
            <pc:docMk/>
            <pc:sldMk cId="3028561577" sldId="260"/>
            <ac:picMk id="18" creationId="{07CF545F-9C2E-4446-97CD-AD92990C2B68}"/>
          </ac:picMkLst>
        </pc:picChg>
        <pc:picChg chg="add del mod">
          <ac:chgData name="Dia Germanou" userId="ed87489bdfc8587b" providerId="LiveId" clId="{57E8A275-B688-44A0-BEF1-37BF3D5404EC}" dt="2020-03-18T14:59:36.366" v="1872" actId="1076"/>
          <ac:picMkLst>
            <pc:docMk/>
            <pc:sldMk cId="3028561577" sldId="260"/>
            <ac:picMk id="19" creationId="{2C98CD6C-9A07-4B1A-BD6F-66D2492D20BF}"/>
          </ac:picMkLst>
        </pc:picChg>
        <pc:picChg chg="add mod">
          <ac:chgData name="Dia Germanou" userId="ed87489bdfc8587b" providerId="LiveId" clId="{57E8A275-B688-44A0-BEF1-37BF3D5404EC}" dt="2020-03-18T14:59:53.090" v="1898" actId="1076"/>
          <ac:picMkLst>
            <pc:docMk/>
            <pc:sldMk cId="3028561577" sldId="260"/>
            <ac:picMk id="23" creationId="{DE8F9218-0155-4B0F-B3B1-DCD0AA2A663C}"/>
          </ac:picMkLst>
        </pc:picChg>
        <pc:picChg chg="add mod">
          <ac:chgData name="Dia Germanou" userId="ed87489bdfc8587b" providerId="LiveId" clId="{57E8A275-B688-44A0-BEF1-37BF3D5404EC}" dt="2020-03-18T14:59:43.208" v="1895" actId="1076"/>
          <ac:picMkLst>
            <pc:docMk/>
            <pc:sldMk cId="3028561577" sldId="260"/>
            <ac:picMk id="25" creationId="{18B22458-CE1F-4986-803B-11AEBE527290}"/>
          </ac:picMkLst>
        </pc:picChg>
        <pc:picChg chg="add mod">
          <ac:chgData name="Dia Germanou" userId="ed87489bdfc8587b" providerId="LiveId" clId="{57E8A275-B688-44A0-BEF1-37BF3D5404EC}" dt="2020-03-18T14:59:59.587" v="1900" actId="1076"/>
          <ac:picMkLst>
            <pc:docMk/>
            <pc:sldMk cId="3028561577" sldId="260"/>
            <ac:picMk id="28" creationId="{C9F3BB66-6309-43B7-962B-EAC1B5B4BFED}"/>
          </ac:picMkLst>
        </pc:picChg>
        <pc:picChg chg="add del mod">
          <ac:chgData name="Dia Germanou" userId="ed87489bdfc8587b" providerId="LiveId" clId="{57E8A275-B688-44A0-BEF1-37BF3D5404EC}" dt="2020-03-18T14:59:45.400" v="1896" actId="1076"/>
          <ac:picMkLst>
            <pc:docMk/>
            <pc:sldMk cId="3028561577" sldId="260"/>
            <ac:picMk id="31" creationId="{8133AF8A-09FF-4A88-8E48-B16166108A20}"/>
          </ac:picMkLst>
        </pc:picChg>
        <pc:picChg chg="add del mod">
          <ac:chgData name="Dia Germanou" userId="ed87489bdfc8587b" providerId="LiveId" clId="{57E8A275-B688-44A0-BEF1-37BF3D5404EC}" dt="2020-03-18T14:59:03.800" v="1851" actId="1076"/>
          <ac:picMkLst>
            <pc:docMk/>
            <pc:sldMk cId="3028561577" sldId="260"/>
            <ac:picMk id="34" creationId="{2DF594EC-3CFD-44E5-90A8-F955108FD311}"/>
          </ac:picMkLst>
        </pc:picChg>
        <pc:picChg chg="add mod">
          <ac:chgData name="Dia Germanou" userId="ed87489bdfc8587b" providerId="LiveId" clId="{57E8A275-B688-44A0-BEF1-37BF3D5404EC}" dt="2020-03-18T14:59:48.429" v="1897" actId="1076"/>
          <ac:picMkLst>
            <pc:docMk/>
            <pc:sldMk cId="3028561577" sldId="260"/>
            <ac:picMk id="37" creationId="{5F951418-7764-495D-B94C-C845B075119C}"/>
          </ac:picMkLst>
        </pc:picChg>
        <pc:picChg chg="add del mod">
          <ac:chgData name="Dia Germanou" userId="ed87489bdfc8587b" providerId="LiveId" clId="{57E8A275-B688-44A0-BEF1-37BF3D5404EC}" dt="2020-03-18T14:58:52.468" v="1835" actId="1076"/>
          <ac:picMkLst>
            <pc:docMk/>
            <pc:sldMk cId="3028561577" sldId="260"/>
            <ac:picMk id="39" creationId="{09C7892E-0771-4706-A205-A7497C392080}"/>
          </ac:picMkLst>
        </pc:picChg>
        <pc:picChg chg="add mod">
          <ac:chgData name="Dia Germanou" userId="ed87489bdfc8587b" providerId="LiveId" clId="{57E8A275-B688-44A0-BEF1-37BF3D5404EC}" dt="2020-03-18T14:59:08.830" v="1860" actId="1076"/>
          <ac:picMkLst>
            <pc:docMk/>
            <pc:sldMk cId="3028561577" sldId="260"/>
            <ac:picMk id="42" creationId="{5A4A509A-A659-43EF-B5CF-66811CCB2506}"/>
          </ac:picMkLst>
        </pc:picChg>
        <pc:picChg chg="add mod">
          <ac:chgData name="Dia Germanou" userId="ed87489bdfc8587b" providerId="LiveId" clId="{57E8A275-B688-44A0-BEF1-37BF3D5404EC}" dt="2020-03-18T14:58:11.785" v="1823" actId="1076"/>
          <ac:picMkLst>
            <pc:docMk/>
            <pc:sldMk cId="3028561577" sldId="260"/>
            <ac:picMk id="45" creationId="{55393025-E362-4F2C-840C-0B915302CF13}"/>
          </ac:picMkLst>
        </pc:picChg>
      </pc:sldChg>
      <pc:sldChg chg="addSp del">
        <pc:chgData name="Dia Germanou" userId="ed87489bdfc8587b" providerId="LiveId" clId="{57E8A275-B688-44A0-BEF1-37BF3D5404EC}" dt="2020-03-18T13:32:06.929" v="138" actId="47"/>
        <pc:sldMkLst>
          <pc:docMk/>
          <pc:sldMk cId="3415913798" sldId="261"/>
        </pc:sldMkLst>
        <pc:spChg chg="add">
          <ac:chgData name="Dia Germanou" userId="ed87489bdfc8587b" providerId="LiveId" clId="{57E8A275-B688-44A0-BEF1-37BF3D5404EC}" dt="2020-03-18T13:31:45.396" v="134"/>
          <ac:spMkLst>
            <pc:docMk/>
            <pc:sldMk cId="3415913798" sldId="261"/>
            <ac:spMk id="3" creationId="{82F44ABB-A643-4206-804D-43DCC65B0CB0}"/>
          </ac:spMkLst>
        </pc:spChg>
      </pc:sldChg>
      <pc:sldChg chg="addSp delSp modSp mod setBg">
        <pc:chgData name="Dia Germanou" userId="ed87489bdfc8587b" providerId="LiveId" clId="{57E8A275-B688-44A0-BEF1-37BF3D5404EC}" dt="2020-03-18T15:22:47.496" v="2083" actId="20577"/>
        <pc:sldMkLst>
          <pc:docMk/>
          <pc:sldMk cId="3876963383" sldId="262"/>
        </pc:sldMkLst>
        <pc:spChg chg="mod">
          <ac:chgData name="Dia Germanou" userId="ed87489bdfc8587b" providerId="LiveId" clId="{57E8A275-B688-44A0-BEF1-37BF3D5404EC}" dt="2020-03-18T15:22:47.496" v="2083" actId="20577"/>
          <ac:spMkLst>
            <pc:docMk/>
            <pc:sldMk cId="3876963383" sldId="262"/>
            <ac:spMk id="2" creationId="{EF5C081D-EEE1-4588-A466-7FDB0623573F}"/>
          </ac:spMkLst>
        </pc:spChg>
        <pc:spChg chg="mod ord">
          <ac:chgData name="Dia Germanou" userId="ed87489bdfc8587b" providerId="LiveId" clId="{57E8A275-B688-44A0-BEF1-37BF3D5404EC}" dt="2020-03-18T15:19:28.190" v="2060" actId="5793"/>
          <ac:spMkLst>
            <pc:docMk/>
            <pc:sldMk cId="3876963383" sldId="262"/>
            <ac:spMk id="3" creationId="{F5B14F11-E2F1-4399-B838-A71C70175A95}"/>
          </ac:spMkLst>
        </pc:spChg>
        <pc:spChg chg="add del mod">
          <ac:chgData name="Dia Germanou" userId="ed87489bdfc8587b" providerId="LiveId" clId="{57E8A275-B688-44A0-BEF1-37BF3D5404EC}" dt="2020-03-18T13:59:06.860" v="325"/>
          <ac:spMkLst>
            <pc:docMk/>
            <pc:sldMk cId="3876963383" sldId="262"/>
            <ac:spMk id="4" creationId="{36FC9DE6-155A-4C8B-B1D7-D230E00EE19F}"/>
          </ac:spMkLst>
        </pc:spChg>
        <pc:spChg chg="add del mod">
          <ac:chgData name="Dia Germanou" userId="ed87489bdfc8587b" providerId="LiveId" clId="{57E8A275-B688-44A0-BEF1-37BF3D5404EC}" dt="2020-03-18T14:20:04.427" v="722" actId="478"/>
          <ac:spMkLst>
            <pc:docMk/>
            <pc:sldMk cId="3876963383" sldId="262"/>
            <ac:spMk id="7" creationId="{3A99B537-542C-4F42-82ED-33487DB62B36}"/>
          </ac:spMkLst>
        </pc:spChg>
        <pc:spChg chg="add mod">
          <ac:chgData name="Dia Germanou" userId="ed87489bdfc8587b" providerId="LiveId" clId="{57E8A275-B688-44A0-BEF1-37BF3D5404EC}" dt="2020-03-18T15:10:59.243" v="1985" actId="122"/>
          <ac:spMkLst>
            <pc:docMk/>
            <pc:sldMk cId="3876963383" sldId="262"/>
            <ac:spMk id="8" creationId="{46357641-BCB2-4E20-9110-19076FB95EBE}"/>
          </ac:spMkLst>
        </pc:spChg>
        <pc:spChg chg="add">
          <ac:chgData name="Dia Germanou" userId="ed87489bdfc8587b" providerId="LiveId" clId="{57E8A275-B688-44A0-BEF1-37BF3D5404EC}" dt="2020-03-18T14:18:29.764" v="707" actId="26606"/>
          <ac:spMkLst>
            <pc:docMk/>
            <pc:sldMk cId="3876963383" sldId="262"/>
            <ac:spMk id="11" creationId="{911A6C77-6109-4F77-975B-C375615A557E}"/>
          </ac:spMkLst>
        </pc:spChg>
        <pc:grpChg chg="add">
          <ac:chgData name="Dia Germanou" userId="ed87489bdfc8587b" providerId="LiveId" clId="{57E8A275-B688-44A0-BEF1-37BF3D5404EC}" dt="2020-03-18T14:18:29.764" v="707" actId="26606"/>
          <ac:grpSpMkLst>
            <pc:docMk/>
            <pc:sldMk cId="3876963383" sldId="262"/>
            <ac:grpSpMk id="13" creationId="{CB343D17-9934-455E-B326-2F39206BA44A}"/>
          </ac:grpSpMkLst>
        </pc:grpChg>
        <pc:picChg chg="add mod">
          <ac:chgData name="Dia Germanou" userId="ed87489bdfc8587b" providerId="LiveId" clId="{57E8A275-B688-44A0-BEF1-37BF3D5404EC}" dt="2020-03-18T14:18:50.289" v="709" actId="1076"/>
          <ac:picMkLst>
            <pc:docMk/>
            <pc:sldMk cId="3876963383" sldId="262"/>
            <ac:picMk id="6" creationId="{D28FECDE-034E-4821-AA2D-205A9E34D944}"/>
          </ac:picMkLst>
        </pc:picChg>
      </pc:sldChg>
      <pc:sldChg chg="addSp delSp modSp add mod setBg">
        <pc:chgData name="Dia Germanou" userId="ed87489bdfc8587b" providerId="LiveId" clId="{57E8A275-B688-44A0-BEF1-37BF3D5404EC}" dt="2020-03-18T15:22:41.636" v="2082" actId="5793"/>
        <pc:sldMkLst>
          <pc:docMk/>
          <pc:sldMk cId="301305418" sldId="263"/>
        </pc:sldMkLst>
        <pc:spChg chg="mod">
          <ac:chgData name="Dia Germanou" userId="ed87489bdfc8587b" providerId="LiveId" clId="{57E8A275-B688-44A0-BEF1-37BF3D5404EC}" dt="2020-03-18T15:22:41.636" v="2082" actId="5793"/>
          <ac:spMkLst>
            <pc:docMk/>
            <pc:sldMk cId="301305418" sldId="263"/>
            <ac:spMk id="2" creationId="{9CF72EF7-6B0C-4BAF-9C8A-959F5CB90ADC}"/>
          </ac:spMkLst>
        </pc:spChg>
        <pc:spChg chg="mod">
          <ac:chgData name="Dia Germanou" userId="ed87489bdfc8587b" providerId="LiveId" clId="{57E8A275-B688-44A0-BEF1-37BF3D5404EC}" dt="2020-03-18T15:22:26.915" v="2074" actId="5793"/>
          <ac:spMkLst>
            <pc:docMk/>
            <pc:sldMk cId="301305418" sldId="263"/>
            <ac:spMk id="3" creationId="{176CA4D2-BEC9-4823-9B08-AE510446B188}"/>
          </ac:spMkLst>
        </pc:spChg>
        <pc:spChg chg="add del">
          <ac:chgData name="Dia Germanou" userId="ed87489bdfc8587b" providerId="LiveId" clId="{57E8A275-B688-44A0-BEF1-37BF3D5404EC}" dt="2020-03-18T14:23:35.567" v="750" actId="26606"/>
          <ac:spMkLst>
            <pc:docMk/>
            <pc:sldMk cId="301305418" sldId="263"/>
            <ac:spMk id="10" creationId="{427D15F9-FBA9-45B6-A1EE-7E2610907483}"/>
          </ac:spMkLst>
        </pc:spChg>
        <pc:spChg chg="add">
          <ac:chgData name="Dia Germanou" userId="ed87489bdfc8587b" providerId="LiveId" clId="{57E8A275-B688-44A0-BEF1-37BF3D5404EC}" dt="2020-03-18T14:23:35.567" v="750" actId="26606"/>
          <ac:spMkLst>
            <pc:docMk/>
            <pc:sldMk cId="301305418" sldId="263"/>
            <ac:spMk id="22" creationId="{B05E4F47-B148-49E0-B472-BBF149315524}"/>
          </ac:spMkLst>
        </pc:spChg>
        <pc:spChg chg="add">
          <ac:chgData name="Dia Germanou" userId="ed87489bdfc8587b" providerId="LiveId" clId="{57E8A275-B688-44A0-BEF1-37BF3D5404EC}" dt="2020-03-18T14:23:35.567" v="750" actId="26606"/>
          <ac:spMkLst>
            <pc:docMk/>
            <pc:sldMk cId="301305418" sldId="263"/>
            <ac:spMk id="26" creationId="{684BF3E1-C321-4F38-85CF-FEBBEEC15E2D}"/>
          </ac:spMkLst>
        </pc:spChg>
        <pc:grpChg chg="add del">
          <ac:chgData name="Dia Germanou" userId="ed87489bdfc8587b" providerId="LiveId" clId="{57E8A275-B688-44A0-BEF1-37BF3D5404EC}" dt="2020-03-18T14:23:35.567" v="750" actId="26606"/>
          <ac:grpSpMkLst>
            <pc:docMk/>
            <pc:sldMk cId="301305418" sldId="263"/>
            <ac:grpSpMk id="12" creationId="{549D845D-9A57-49AC-9523-BB0D6DA6FECA}"/>
          </ac:grpSpMkLst>
        </pc:grpChg>
        <pc:picChg chg="add mod">
          <ac:chgData name="Dia Germanou" userId="ed87489bdfc8587b" providerId="LiveId" clId="{57E8A275-B688-44A0-BEF1-37BF3D5404EC}" dt="2020-03-18T14:23:35.567" v="750" actId="26606"/>
          <ac:picMkLst>
            <pc:docMk/>
            <pc:sldMk cId="301305418" sldId="263"/>
            <ac:picMk id="7" creationId="{365B37DB-4F8D-4E0C-A19C-A987D64A1A5F}"/>
          </ac:picMkLst>
        </pc:picChg>
        <pc:picChg chg="add">
          <ac:chgData name="Dia Germanou" userId="ed87489bdfc8587b" providerId="LiveId" clId="{57E8A275-B688-44A0-BEF1-37BF3D5404EC}" dt="2020-03-18T14:23:35.567" v="750" actId="26606"/>
          <ac:picMkLst>
            <pc:docMk/>
            <pc:sldMk cId="301305418" sldId="263"/>
            <ac:picMk id="24" creationId="{7A2CE8EB-F719-4F84-9E91-F538438CAC76}"/>
          </ac:picMkLst>
        </pc:picChg>
      </pc:sldChg>
      <pc:sldChg chg="addSp modSp add mod setBg">
        <pc:chgData name="Dia Germanou" userId="ed87489bdfc8587b" providerId="LiveId" clId="{57E8A275-B688-44A0-BEF1-37BF3D5404EC}" dt="2020-03-18T15:21:25.909" v="2067" actId="207"/>
        <pc:sldMkLst>
          <pc:docMk/>
          <pc:sldMk cId="4141302952" sldId="264"/>
        </pc:sldMkLst>
        <pc:spChg chg="mod">
          <ac:chgData name="Dia Germanou" userId="ed87489bdfc8587b" providerId="LiveId" clId="{57E8A275-B688-44A0-BEF1-37BF3D5404EC}" dt="2020-03-18T15:21:25.909" v="2067" actId="207"/>
          <ac:spMkLst>
            <pc:docMk/>
            <pc:sldMk cId="4141302952" sldId="264"/>
            <ac:spMk id="2" creationId="{96E247CB-532D-4FBE-8336-E5FAD09F0C67}"/>
          </ac:spMkLst>
        </pc:spChg>
        <pc:spChg chg="add">
          <ac:chgData name="Dia Germanou" userId="ed87489bdfc8587b" providerId="LiveId" clId="{57E8A275-B688-44A0-BEF1-37BF3D5404EC}" dt="2020-03-18T14:28:09.134" v="972" actId="26606"/>
          <ac:spMkLst>
            <pc:docMk/>
            <pc:sldMk cId="4141302952" sldId="264"/>
            <ac:spMk id="9" creationId="{D60E71B4-DE6B-4668-8007-AAE6137E4C8D}"/>
          </ac:spMkLst>
        </pc:spChg>
        <pc:spChg chg="add">
          <ac:chgData name="Dia Germanou" userId="ed87489bdfc8587b" providerId="LiveId" clId="{57E8A275-B688-44A0-BEF1-37BF3D5404EC}" dt="2020-03-18T14:28:09.134" v="972" actId="26606"/>
          <ac:spMkLst>
            <pc:docMk/>
            <pc:sldMk cId="4141302952" sldId="264"/>
            <ac:spMk id="16" creationId="{0595ECE5-BD7E-4F71-820D-40971970872D}"/>
          </ac:spMkLst>
        </pc:spChg>
        <pc:grpChg chg="add">
          <ac:chgData name="Dia Germanou" userId="ed87489bdfc8587b" providerId="LiveId" clId="{57E8A275-B688-44A0-BEF1-37BF3D5404EC}" dt="2020-03-18T14:28:09.134" v="972" actId="26606"/>
          <ac:grpSpMkLst>
            <pc:docMk/>
            <pc:sldMk cId="4141302952" sldId="264"/>
            <ac:grpSpMk id="11" creationId="{F6E4C944-4BB6-469F-81D8-BD81B4A1B54D}"/>
          </ac:grpSpMkLst>
        </pc:grpChg>
        <pc:picChg chg="add">
          <ac:chgData name="Dia Germanou" userId="ed87489bdfc8587b" providerId="LiveId" clId="{57E8A275-B688-44A0-BEF1-37BF3D5404EC}" dt="2020-03-18T14:28:09.134" v="972" actId="26606"/>
          <ac:picMkLst>
            <pc:docMk/>
            <pc:sldMk cId="4141302952" sldId="264"/>
            <ac:picMk id="6" creationId="{B4DF2607-C614-495A-AB22-30B534F750E9}"/>
          </ac:picMkLst>
        </pc:picChg>
      </pc:sldChg>
      <pc:sldChg chg="addSp delSp modSp add del mod">
        <pc:chgData name="Dia Germanou" userId="ed87489bdfc8587b" providerId="LiveId" clId="{57E8A275-B688-44A0-BEF1-37BF3D5404EC}" dt="2020-03-18T14:11:52.351" v="671"/>
        <pc:sldMkLst>
          <pc:docMk/>
          <pc:sldMk cId="2476768786" sldId="265"/>
        </pc:sldMkLst>
        <pc:spChg chg="add del mod">
          <ac:chgData name="Dia Germanou" userId="ed87489bdfc8587b" providerId="LiveId" clId="{57E8A275-B688-44A0-BEF1-37BF3D5404EC}" dt="2020-03-18T14:11:46.119" v="669"/>
          <ac:spMkLst>
            <pc:docMk/>
            <pc:sldMk cId="2476768786" sldId="265"/>
            <ac:spMk id="2" creationId="{3228C7D3-D104-4018-B2DC-E24FE5457516}"/>
          </ac:spMkLst>
        </pc:spChg>
      </pc:sldChg>
      <pc:sldChg chg="add del">
        <pc:chgData name="Dia Germanou" userId="ed87489bdfc8587b" providerId="LiveId" clId="{57E8A275-B688-44A0-BEF1-37BF3D5404EC}" dt="2020-03-18T14:55:48.577" v="1698" actId="47"/>
        <pc:sldMkLst>
          <pc:docMk/>
          <pc:sldMk cId="2591582807" sldId="265"/>
        </pc:sldMkLst>
      </pc:sldChg>
      <pc:sldChg chg="add del">
        <pc:chgData name="Dia Germanou" userId="ed87489bdfc8587b" providerId="LiveId" clId="{57E8A275-B688-44A0-BEF1-37BF3D5404EC}" dt="2020-03-18T15:00:41.391" v="1903"/>
        <pc:sldMkLst>
          <pc:docMk/>
          <pc:sldMk cId="3517961923" sldId="265"/>
        </pc:sldMkLst>
      </pc:sldChg>
      <pc:sldMasterChg chg="setBg modSldLayout">
        <pc:chgData name="Dia Germanou" userId="ed87489bdfc8587b" providerId="LiveId" clId="{57E8A275-B688-44A0-BEF1-37BF3D5404EC}" dt="2020-03-18T14:16:48.093" v="701"/>
        <pc:sldMasterMkLst>
          <pc:docMk/>
          <pc:sldMasterMk cId="389410604" sldId="2147483648"/>
        </pc:sldMasterMkLst>
        <pc:sldLayoutChg chg="setBg">
          <pc:chgData name="Dia Germanou" userId="ed87489bdfc8587b" providerId="LiveId" clId="{57E8A275-B688-44A0-BEF1-37BF3D5404EC}" dt="2020-03-18T14:16:48.093" v="701"/>
          <pc:sldLayoutMkLst>
            <pc:docMk/>
            <pc:sldMasterMk cId="389410604" sldId="2147483648"/>
            <pc:sldLayoutMk cId="3449283609" sldId="2147483649"/>
          </pc:sldLayoutMkLst>
        </pc:sldLayoutChg>
        <pc:sldLayoutChg chg="setBg">
          <pc:chgData name="Dia Germanou" userId="ed87489bdfc8587b" providerId="LiveId" clId="{57E8A275-B688-44A0-BEF1-37BF3D5404EC}" dt="2020-03-18T14:16:48.093" v="701"/>
          <pc:sldLayoutMkLst>
            <pc:docMk/>
            <pc:sldMasterMk cId="389410604" sldId="2147483648"/>
            <pc:sldLayoutMk cId="1131768276" sldId="2147483650"/>
          </pc:sldLayoutMkLst>
        </pc:sldLayoutChg>
        <pc:sldLayoutChg chg="setBg">
          <pc:chgData name="Dia Germanou" userId="ed87489bdfc8587b" providerId="LiveId" clId="{57E8A275-B688-44A0-BEF1-37BF3D5404EC}" dt="2020-03-18T14:16:48.093" v="701"/>
          <pc:sldLayoutMkLst>
            <pc:docMk/>
            <pc:sldMasterMk cId="389410604" sldId="2147483648"/>
            <pc:sldLayoutMk cId="22270060" sldId="2147483651"/>
          </pc:sldLayoutMkLst>
        </pc:sldLayoutChg>
        <pc:sldLayoutChg chg="setBg">
          <pc:chgData name="Dia Germanou" userId="ed87489bdfc8587b" providerId="LiveId" clId="{57E8A275-B688-44A0-BEF1-37BF3D5404EC}" dt="2020-03-18T14:16:48.093" v="701"/>
          <pc:sldLayoutMkLst>
            <pc:docMk/>
            <pc:sldMasterMk cId="389410604" sldId="2147483648"/>
            <pc:sldLayoutMk cId="195706482" sldId="2147483652"/>
          </pc:sldLayoutMkLst>
        </pc:sldLayoutChg>
        <pc:sldLayoutChg chg="setBg">
          <pc:chgData name="Dia Germanou" userId="ed87489bdfc8587b" providerId="LiveId" clId="{57E8A275-B688-44A0-BEF1-37BF3D5404EC}" dt="2020-03-18T14:16:48.093" v="701"/>
          <pc:sldLayoutMkLst>
            <pc:docMk/>
            <pc:sldMasterMk cId="389410604" sldId="2147483648"/>
            <pc:sldLayoutMk cId="3932001951" sldId="2147483653"/>
          </pc:sldLayoutMkLst>
        </pc:sldLayoutChg>
        <pc:sldLayoutChg chg="setBg">
          <pc:chgData name="Dia Germanou" userId="ed87489bdfc8587b" providerId="LiveId" clId="{57E8A275-B688-44A0-BEF1-37BF3D5404EC}" dt="2020-03-18T14:16:48.093" v="701"/>
          <pc:sldLayoutMkLst>
            <pc:docMk/>
            <pc:sldMasterMk cId="389410604" sldId="2147483648"/>
            <pc:sldLayoutMk cId="3715107813" sldId="2147483654"/>
          </pc:sldLayoutMkLst>
        </pc:sldLayoutChg>
        <pc:sldLayoutChg chg="setBg">
          <pc:chgData name="Dia Germanou" userId="ed87489bdfc8587b" providerId="LiveId" clId="{57E8A275-B688-44A0-BEF1-37BF3D5404EC}" dt="2020-03-18T14:16:48.093" v="701"/>
          <pc:sldLayoutMkLst>
            <pc:docMk/>
            <pc:sldMasterMk cId="389410604" sldId="2147483648"/>
            <pc:sldLayoutMk cId="242818622" sldId="2147483655"/>
          </pc:sldLayoutMkLst>
        </pc:sldLayoutChg>
        <pc:sldLayoutChg chg="setBg">
          <pc:chgData name="Dia Germanou" userId="ed87489bdfc8587b" providerId="LiveId" clId="{57E8A275-B688-44A0-BEF1-37BF3D5404EC}" dt="2020-03-18T14:16:48.093" v="701"/>
          <pc:sldLayoutMkLst>
            <pc:docMk/>
            <pc:sldMasterMk cId="389410604" sldId="2147483648"/>
            <pc:sldLayoutMk cId="2905188053" sldId="2147483656"/>
          </pc:sldLayoutMkLst>
        </pc:sldLayoutChg>
        <pc:sldLayoutChg chg="setBg">
          <pc:chgData name="Dia Germanou" userId="ed87489bdfc8587b" providerId="LiveId" clId="{57E8A275-B688-44A0-BEF1-37BF3D5404EC}" dt="2020-03-18T14:16:48.093" v="701"/>
          <pc:sldLayoutMkLst>
            <pc:docMk/>
            <pc:sldMasterMk cId="389410604" sldId="2147483648"/>
            <pc:sldLayoutMk cId="1540704004" sldId="2147483657"/>
          </pc:sldLayoutMkLst>
        </pc:sldLayoutChg>
        <pc:sldLayoutChg chg="setBg">
          <pc:chgData name="Dia Germanou" userId="ed87489bdfc8587b" providerId="LiveId" clId="{57E8A275-B688-44A0-BEF1-37BF3D5404EC}" dt="2020-03-18T14:16:48.093" v="701"/>
          <pc:sldLayoutMkLst>
            <pc:docMk/>
            <pc:sldMasterMk cId="389410604" sldId="2147483648"/>
            <pc:sldLayoutMk cId="1252734222" sldId="2147483658"/>
          </pc:sldLayoutMkLst>
        </pc:sldLayoutChg>
        <pc:sldLayoutChg chg="setBg">
          <pc:chgData name="Dia Germanou" userId="ed87489bdfc8587b" providerId="LiveId" clId="{57E8A275-B688-44A0-BEF1-37BF3D5404EC}" dt="2020-03-18T14:16:48.093" v="701"/>
          <pc:sldLayoutMkLst>
            <pc:docMk/>
            <pc:sldMasterMk cId="389410604" sldId="2147483648"/>
            <pc:sldLayoutMk cId="358629622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8E905-DCE4-4D19-89DC-BA8E5C187DB2}"/>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EC58-E1DE-4B22-AE61-9F66DE8472EC}"/>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EFA95-6157-4136-A48B-624E025B233D}"/>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0ADAC-06F4-408B-95E7-A257FEE4AE56}"/>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741B0-DE65-43DF-A74B-BE070198D935}"/>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E9540-59FD-4644-9211-8B3520320EF2}"/>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6" name="Footer Placeholder 5">
            <a:extLst>
              <a:ext uri="{FF2B5EF4-FFF2-40B4-BE49-F238E27FC236}">
                <a16:creationId xmlns:a16="http://schemas.microsoft.com/office/drawing/2014/main"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7EB21-4D14-483B-85B5-56F38E0BA35D}"/>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8" name="Footer Placeholder 7">
            <a:extLst>
              <a:ext uri="{FF2B5EF4-FFF2-40B4-BE49-F238E27FC236}">
                <a16:creationId xmlns:a16="http://schemas.microsoft.com/office/drawing/2014/main"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C5F8E-07E2-4CBE-AEA9-1C4017809E80}"/>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4" name="Footer Placeholder 3">
            <a:extLst>
              <a:ext uri="{FF2B5EF4-FFF2-40B4-BE49-F238E27FC236}">
                <a16:creationId xmlns:a16="http://schemas.microsoft.com/office/drawing/2014/main"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D7760-D7DD-4412-AF83-8737EBFBDC5C}"/>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3" name="Footer Placeholder 2">
            <a:extLst>
              <a:ext uri="{FF2B5EF4-FFF2-40B4-BE49-F238E27FC236}">
                <a16:creationId xmlns:a16="http://schemas.microsoft.com/office/drawing/2014/main"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45F35-4F13-4A56-881E-6C50E52A675D}"/>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6" name="Footer Placeholder 5">
            <a:extLst>
              <a:ext uri="{FF2B5EF4-FFF2-40B4-BE49-F238E27FC236}">
                <a16:creationId xmlns:a16="http://schemas.microsoft.com/office/drawing/2014/main"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ED893-E67B-4254-BF98-BB51C1FEDE83}"/>
              </a:ext>
            </a:extLst>
          </p:cNvPr>
          <p:cNvSpPr>
            <a:spLocks noGrp="1"/>
          </p:cNvSpPr>
          <p:nvPr>
            <p:ph type="dt" sz="half" idx="10"/>
          </p:nvPr>
        </p:nvSpPr>
        <p:spPr/>
        <p:txBody>
          <a:bodyPr/>
          <a:lstStyle/>
          <a:p>
            <a:fld id="{9C5FA3D8-00A4-4789-AB68-DFF46E57F08C}" type="datetimeFigureOut">
              <a:rPr lang="en-US" smtClean="0"/>
              <a:t>3/29/2020</a:t>
            </a:fld>
            <a:endParaRPr lang="en-US"/>
          </a:p>
        </p:txBody>
      </p:sp>
      <p:sp>
        <p:nvSpPr>
          <p:cNvPr id="6" name="Footer Placeholder 5">
            <a:extLst>
              <a:ext uri="{FF2B5EF4-FFF2-40B4-BE49-F238E27FC236}">
                <a16:creationId xmlns:a16="http://schemas.microsoft.com/office/drawing/2014/main"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3/29/2020</a:t>
            </a:fld>
            <a:endParaRPr lang="en-US"/>
          </a:p>
        </p:txBody>
      </p:sp>
      <p:sp>
        <p:nvSpPr>
          <p:cNvPr id="5" name="Footer Placeholder 4">
            <a:extLst>
              <a:ext uri="{FF2B5EF4-FFF2-40B4-BE49-F238E27FC236}">
                <a16:creationId xmlns:a16="http://schemas.microsoft.com/office/drawing/2014/main"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3A%2F%2Fclipart-library.com%2F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26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smtClean="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smtClean="0"/>
          </a:p>
          <a:p>
            <a:endParaRPr lang="el-GR" dirty="0"/>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courtesy of:</a:t>
            </a:r>
            <a:br>
              <a:rPr lang="en-US" dirty="0" smtClean="0"/>
            </a:br>
            <a:endParaRPr lang="el-GR" dirty="0"/>
          </a:p>
        </p:txBody>
      </p:sp>
      <p:sp>
        <p:nvSpPr>
          <p:cNvPr id="4" name="Content Placeholder 3"/>
          <p:cNvSpPr>
            <a:spLocks noGrp="1"/>
          </p:cNvSpPr>
          <p:nvPr>
            <p:ph idx="1"/>
          </p:nvPr>
        </p:nvSpPr>
        <p:spPr/>
        <p:txBody>
          <a:bodyPr>
            <a:normAutofit fontScale="92500" lnSpcReduction="10000"/>
          </a:bodyPr>
          <a:lstStyle/>
          <a:p>
            <a:r>
              <a:rPr lang="en-US" dirty="0">
                <a:hlinkClick r:id="rId2"/>
              </a:rPr>
              <a:t>https://</a:t>
            </a:r>
            <a:r>
              <a:rPr lang="en-US" dirty="0" smtClean="0">
                <a:hlinkClick r:id="rId2"/>
              </a:rPr>
              <a:t>www.bl.uk/visit/reading-rooms</a:t>
            </a:r>
            <a:endParaRPr lang="en-US" dirty="0" smtClean="0"/>
          </a:p>
          <a:p>
            <a:r>
              <a:rPr lang="en-US" dirty="0">
                <a:hlinkClick r:id="rId3"/>
              </a:rPr>
              <a:t>https://</a:t>
            </a:r>
            <a:r>
              <a:rPr lang="en-US" dirty="0" smtClean="0">
                <a:hlinkClick r:id="rId3"/>
              </a:rPr>
              <a:t>www.worldatlas.com/articles/the-largest-art-museums-in-the-world.html</a:t>
            </a:r>
            <a:endParaRPr lang="en-US" dirty="0" smtClean="0"/>
          </a:p>
          <a:p>
            <a:r>
              <a:rPr lang="en-US" dirty="0">
                <a:hlinkClick r:id="rId4"/>
              </a:rPr>
              <a:t>https://</a:t>
            </a:r>
            <a:r>
              <a:rPr lang="en-US" dirty="0" smtClean="0">
                <a:hlinkClick r:id="rId4"/>
              </a:rPr>
              <a:t>www.worldatlas.com/articles/the-largest-churches-in-the-world.html</a:t>
            </a:r>
            <a:endParaRPr lang="en-US" dirty="0" smtClean="0"/>
          </a:p>
          <a:p>
            <a:r>
              <a:rPr lang="en-US" dirty="0">
                <a:hlinkClick r:id="rId5"/>
              </a:rPr>
              <a:t>https://en.wikipedia.org/wiki/First_World_Hotel_%</a:t>
            </a:r>
            <a:r>
              <a:rPr lang="en-US" dirty="0" smtClean="0">
                <a:hlinkClick r:id="rId5"/>
              </a:rPr>
              <a:t>26_Plaza</a:t>
            </a:r>
            <a:endParaRPr lang="en-US" dirty="0" smtClean="0"/>
          </a:p>
          <a:p>
            <a:endParaRPr lang="en-US" dirty="0"/>
          </a:p>
          <a:p>
            <a:endParaRPr lang="en-US" dirty="0" smtClean="0"/>
          </a:p>
          <a:p>
            <a:pPr marL="347345" lvl="0" indent="-347345" fontAlgn="base">
              <a:spcBef>
                <a:spcPts val="480"/>
              </a:spcBef>
            </a:pPr>
            <a:r>
              <a:rPr lang="en-US" i="1" dirty="0">
                <a:solidFill>
                  <a:srgbClr val="000000"/>
                </a:solidFill>
                <a:latin typeface="Arial"/>
              </a:rPr>
              <a:t>Presentation designed by the English Curriculum Development team, </a:t>
            </a:r>
            <a:endParaRPr lang="el-GR" sz="1600" dirty="0">
              <a:solidFill>
                <a:prstClr val="black"/>
              </a:solidFill>
              <a:latin typeface="Times New Roman"/>
              <a:ea typeface="Times New Roman"/>
            </a:endParaRPr>
          </a:p>
          <a:p>
            <a:pPr marL="0" lvl="0" indent="0" fontAlgn="base">
              <a:spcBef>
                <a:spcPts val="480"/>
              </a:spcBef>
              <a:buNone/>
            </a:pPr>
            <a:r>
              <a:rPr lang="en-US" i="1" smtClean="0">
                <a:solidFill>
                  <a:srgbClr val="000000"/>
                </a:solidFill>
                <a:latin typeface="Arial"/>
              </a:rPr>
              <a:t>   Cyprus </a:t>
            </a:r>
            <a:r>
              <a:rPr lang="en-US" i="1" dirty="0">
                <a:solidFill>
                  <a:srgbClr val="000000"/>
                </a:solidFill>
                <a:latin typeface="Arial"/>
              </a:rPr>
              <a:t>Ministry of Education and Culture</a:t>
            </a:r>
            <a:endParaRPr lang="el-GR" sz="1600" dirty="0">
              <a:solidFill>
                <a:prstClr val="black"/>
              </a:solidFill>
              <a:latin typeface="Times New Roman"/>
              <a:ea typeface="Times New Roman"/>
            </a:endParaRPr>
          </a:p>
          <a:p>
            <a:endParaRPr lang="en-US" dirty="0" smtClean="0"/>
          </a:p>
          <a:p>
            <a:endParaRPr lang="el-GR" dirty="0"/>
          </a:p>
        </p:txBody>
      </p:sp>
    </p:spTree>
    <p:extLst>
      <p:ext uri="{BB962C8B-B14F-4D97-AF65-F5344CB8AC3E}">
        <p14:creationId xmlns:p14="http://schemas.microsoft.com/office/powerpoint/2010/main" val="2630578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smtClean="0">
                <a:ln/>
                <a:effectLst>
                  <a:outerShdw blurRad="38100" dist="38100" dir="2700000" algn="tl">
                    <a:srgbClr val="000000">
                      <a:alpha val="43137"/>
                    </a:srgbClr>
                  </a:outerShdw>
                </a:effectLst>
              </a:rPr>
              <a:t>Let’s remember these:</a:t>
            </a:r>
            <a:r>
              <a:rPr lang="en-US" sz="3700" b="1" kern="1200" dirty="0" smtClean="0">
                <a:ln/>
                <a:solidFill>
                  <a:srgbClr val="000000"/>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smtClean="0">
                <a:ln/>
                <a:effectLst>
                  <a:outerShdw blurRad="38100" dist="38100" dir="2700000" algn="tl">
                    <a:srgbClr val="000000">
                      <a:alpha val="43137"/>
                    </a:srgbClr>
                  </a:outerShdw>
                </a:effectLst>
              </a:rPr>
              <a:t>And these from last year:</a:t>
            </a:r>
            <a:r>
              <a:rPr lang="en-US" sz="3700" b="1" kern="1200" dirty="0" smtClean="0">
                <a:ln/>
                <a:solidFill>
                  <a:srgbClr val="000000"/>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smtClean="0">
                <a:solidFill>
                  <a:srgbClr val="FF0066"/>
                </a:solidFill>
              </a:rPr>
              <a:t>Now </a:t>
            </a:r>
            <a:r>
              <a:rPr lang="en-US" sz="4000" b="1" dirty="0">
                <a:solidFill>
                  <a:srgbClr val="FF0066"/>
                </a:solidFill>
                <a:effectLst>
                  <a:outerShdw blurRad="38100" dist="38100" dir="2700000" algn="tl">
                    <a:srgbClr val="000000">
                      <a:alpha val="43137"/>
                    </a:srgbClr>
                  </a:outerShdw>
                </a:effectLst>
              </a:rPr>
              <a:t>LET’S  </a:t>
            </a:r>
            <a:r>
              <a:rPr lang="en-US" sz="4000" b="1" dirty="0" smtClean="0">
                <a:solidFill>
                  <a:srgbClr val="FF0066"/>
                </a:solidFill>
                <a:effectLst>
                  <a:outerShdw blurRad="38100" dist="38100" dir="2700000" algn="tl">
                    <a:srgbClr val="000000">
                      <a:alpha val="43137"/>
                    </a:srgbClr>
                  </a:outerShdw>
                </a:effectLst>
              </a:rPr>
              <a:t>PLAY</a:t>
            </a:r>
            <a:r>
              <a:rPr lang="en-US" sz="4000" b="1" dirty="0">
                <a:solidFill>
                  <a:srgbClr val="FF0066"/>
                </a:solidFill>
                <a:effectLst>
                  <a:outerShdw blurRad="38100" dist="38100" dir="2700000" algn="tl">
                    <a:srgbClr val="000000">
                      <a:alpha val="43137"/>
                    </a:srgbClr>
                  </a:outerShdw>
                </a:effectLst>
              </a:rPr>
              <a:t>!</a:t>
            </a:r>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3138"/>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smtClean="0"/>
              <a:t>Click below to play a word search game: </a:t>
            </a:r>
          </a:p>
          <a:p>
            <a:pPr marL="0" indent="0">
              <a:buNone/>
            </a:pPr>
            <a:r>
              <a:rPr lang="en-US" sz="3200" dirty="0">
                <a:hlinkClick r:id="rId4"/>
              </a:rPr>
              <a:t>https://www.freddiesville.com/games/places-around-vocabulary-word-search-puzzle-online</a:t>
            </a:r>
            <a:r>
              <a:rPr lang="en-US" sz="3200" dirty="0" smtClean="0">
                <a:hlinkClick r:id="rId4"/>
              </a:rPr>
              <a:t>/</a:t>
            </a:r>
            <a:r>
              <a:rPr lang="en-US" sz="3200" dirty="0" smtClean="0"/>
              <a:t> </a:t>
            </a:r>
            <a:endParaRPr lang="en-US" sz="3200" dirty="0"/>
          </a:p>
        </p:txBody>
      </p:sp>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t>Click below to play a hangman game:</a:t>
            </a:r>
          </a:p>
          <a:p>
            <a:pPr marL="0" indent="0">
              <a:buFont typeface="Arial" panose="020B0604020202020204" pitchFamily="34" charset="0"/>
              <a:buNone/>
            </a:pPr>
            <a:r>
              <a:rPr lang="en-US" sz="3200" dirty="0" smtClean="0">
                <a:hlinkClick r:id="rId5"/>
              </a:rPr>
              <a:t>https://www.eslgamesplus.com/places-around-esl-vocabulary-interactive-hangman-game/</a:t>
            </a:r>
            <a:endParaRPr lang="en-US" sz="3200" dirty="0" smtClean="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smtClean="0">
                <a:ln/>
                <a:solidFill>
                  <a:srgbClr val="000000"/>
                </a:solidFill>
                <a:effectLst>
                  <a:outerShdw blurRad="38100" dist="38100" dir="2700000" algn="tl">
                    <a:srgbClr val="000000">
                      <a:alpha val="43137"/>
                    </a:srgbClr>
                  </a:outerShdw>
                </a:effectLst>
                <a:latin typeface="+mj-lt"/>
                <a:ea typeface="+mj-ea"/>
                <a:cs typeface="+mj-cs"/>
              </a:rPr>
              <a:t>Now let’s read</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smtClean="0"/>
              <a:t>The British Library is the National Library of the United Kingdom. It is the largest library in the world. It has about two million items (books, newspapers, maps </a:t>
            </a:r>
            <a:r>
              <a:rPr lang="en-US" sz="2000" dirty="0" err="1" smtClean="0"/>
              <a:t>etc</a:t>
            </a:r>
            <a:r>
              <a:rPr lang="en-US" sz="2000" dirty="0" smtClean="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smtClean="0"/>
              <a:t>The Louvre Art </a:t>
            </a:r>
            <a:r>
              <a:rPr lang="en-US" sz="2000" dirty="0"/>
              <a:t>M</a:t>
            </a:r>
            <a:r>
              <a:rPr lang="en-US" sz="2000" dirty="0" smtClean="0"/>
              <a:t>useum is the largest art museum in the world with a gallery space of 72,735 square </a:t>
            </a:r>
            <a:r>
              <a:rPr lang="en-US" sz="2000" dirty="0" err="1" smtClean="0"/>
              <a:t>metres</a:t>
            </a:r>
            <a:r>
              <a:rPr lang="en-US" sz="2000" dirty="0" smtClean="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smtClean="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smtClean="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smtClean="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smtClean="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t>Click below and do the quiz</a:t>
            </a:r>
          </a:p>
          <a:p>
            <a:pPr marL="0" indent="0">
              <a:buNone/>
            </a:pPr>
            <a:endParaRPr lang="en-US" sz="3200" dirty="0" smtClean="0"/>
          </a:p>
          <a:p>
            <a:pPr marL="0" indent="0">
              <a:buNone/>
            </a:pPr>
            <a:r>
              <a:rPr lang="en-US" sz="3200" dirty="0" smtClean="0">
                <a:hlinkClick r:id="rId2"/>
              </a:rPr>
              <a:t>http</a:t>
            </a:r>
            <a:r>
              <a:rPr lang="en-US" sz="3200" dirty="0">
                <a:hlinkClick r:id="rId2"/>
              </a:rPr>
              <a:t>://</a:t>
            </a:r>
            <a:r>
              <a:rPr lang="en-US" sz="3200" dirty="0" smtClean="0">
                <a:hlinkClick r:id="rId2"/>
              </a:rPr>
              <a:t>www.quia.com/quiz/7650126.html</a:t>
            </a:r>
            <a:endParaRPr lang="en-US" sz="3200" dirty="0" smtClean="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1" b="3138"/>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FF00"/>
                </a:solidFill>
                <a:effectLst>
                  <a:outerShdw blurRad="38100" dist="38100" dir="2700000" algn="tl">
                    <a:srgbClr val="000000">
                      <a:alpha val="43137"/>
                    </a:srgbClr>
                  </a:outerShdw>
                </a:effectLst>
              </a:rPr>
              <a:t>Good Luck!!!</a:t>
            </a:r>
            <a:endParaRPr lang="en-US" sz="3200" b="1" dirty="0">
              <a:solidFill>
                <a:srgbClr val="00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smtClean="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smtClean="0"/>
              <a:t>Here are some ideas:</a:t>
            </a:r>
          </a:p>
          <a:p>
            <a:pPr marL="0" indent="0">
              <a:buNone/>
            </a:pPr>
            <a:endParaRPr lang="en-US" dirty="0" smtClean="0"/>
          </a:p>
          <a:p>
            <a:r>
              <a:rPr lang="en-US" b="1" dirty="0" smtClean="0"/>
              <a:t>The oldest operating theatre</a:t>
            </a:r>
          </a:p>
          <a:p>
            <a:pPr marL="0" indent="0">
              <a:buNone/>
            </a:pPr>
            <a:r>
              <a:rPr lang="en-US" dirty="0">
                <a:hlinkClick r:id="rId2"/>
              </a:rPr>
              <a:t>https://</a:t>
            </a:r>
            <a:r>
              <a:rPr lang="en-US" dirty="0" smtClean="0">
                <a:hlinkClick r:id="rId2"/>
              </a:rPr>
              <a:t>www.worldatlas.com/articles/which-is-the-oldest-theater-in-the-world.html</a:t>
            </a:r>
            <a:r>
              <a:rPr lang="en-US" dirty="0" smtClean="0"/>
              <a:t> </a:t>
            </a:r>
          </a:p>
          <a:p>
            <a:r>
              <a:rPr lang="en-US" b="1" dirty="0" smtClean="0"/>
              <a:t>The biggest cinema</a:t>
            </a:r>
          </a:p>
          <a:p>
            <a:pPr marL="0" indent="0">
              <a:buNone/>
            </a:pPr>
            <a:r>
              <a:rPr lang="en-US" dirty="0">
                <a:hlinkClick r:id="rId3"/>
              </a:rPr>
              <a:t>https://</a:t>
            </a:r>
            <a:r>
              <a:rPr lang="en-US" dirty="0" smtClean="0">
                <a:hlinkClick r:id="rId3"/>
              </a:rPr>
              <a:t>www.worldatlas.com/articles/which-is-the-largest-cinema-in-the-world.html</a:t>
            </a:r>
            <a:r>
              <a:rPr lang="en-US" dirty="0" smtClean="0"/>
              <a:t> </a:t>
            </a:r>
          </a:p>
          <a:p>
            <a:r>
              <a:rPr lang="en-US" b="1" dirty="0" smtClean="0"/>
              <a:t>The biggest archaeology museum</a:t>
            </a:r>
          </a:p>
          <a:p>
            <a:pPr marL="0" indent="0">
              <a:buNone/>
            </a:pPr>
            <a:r>
              <a:rPr lang="en-US" dirty="0">
                <a:hlinkClick r:id="rId4"/>
              </a:rPr>
              <a:t>http://</a:t>
            </a:r>
            <a:r>
              <a:rPr lang="en-US" dirty="0" smtClean="0">
                <a:hlinkClick r:id="rId4"/>
              </a:rPr>
              <a:t>www.bbc.com/travel/story/20181101-in-egypt-the-worlds-largest-archaeology-museum</a:t>
            </a:r>
            <a:r>
              <a:rPr lang="en-US" dirty="0" smtClean="0"/>
              <a:t> </a:t>
            </a:r>
          </a:p>
          <a:p>
            <a:r>
              <a:rPr lang="en-US" dirty="0" smtClean="0"/>
              <a:t>Or anything else you like</a:t>
            </a:r>
          </a:p>
          <a:p>
            <a:pPr marL="0" indent="0">
              <a:buNone/>
            </a:pPr>
            <a:endParaRPr lang="en-US" dirty="0"/>
          </a:p>
          <a:p>
            <a:pPr>
              <a:buFont typeface="Wingdings" panose="05000000000000000000" pitchFamily="2" charset="2"/>
              <a:buChar char="Ø"/>
            </a:pPr>
            <a:r>
              <a:rPr lang="en-US" sz="4100" b="1" dirty="0" smtClean="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359</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Agency FB</vt:lpstr>
      <vt:lpstr>Aharoni</vt:lpstr>
      <vt:lpstr>Arial</vt:lpstr>
      <vt:lpstr>Calibri</vt:lpstr>
      <vt:lpstr>Calibri Light</vt:lpstr>
      <vt:lpstr>Times New Roman</vt:lpstr>
      <vt:lpstr>Wingdings</vt:lpstr>
      <vt:lpstr>Office Theme</vt:lpstr>
      <vt:lpstr>Places in a town</vt:lpstr>
      <vt:lpstr>Let’s remember these:  </vt:lpstr>
      <vt:lpstr>And these from last year:  </vt:lpstr>
      <vt:lpstr>Now LET’S  PLAY!</vt:lpstr>
      <vt:lpstr>PowerPoint Presentation</vt:lpstr>
      <vt:lpstr>World’s biggest: </vt:lpstr>
      <vt:lpstr>PowerPoint Presentation</vt:lpstr>
      <vt:lpstr>Let’s check your memory:</vt:lpstr>
      <vt:lpstr>Can you find out about more interesting places around the world?</vt:lpstr>
      <vt:lpstr>PowerPoint Presentation</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LESSON I WILL…</dc:title>
  <dc:creator>Dia Germanou</dc:creator>
  <cp:lastModifiedBy>user</cp:lastModifiedBy>
  <cp:revision>26</cp:revision>
  <dcterms:created xsi:type="dcterms:W3CDTF">2020-03-18T14:28:09Z</dcterms:created>
  <dcterms:modified xsi:type="dcterms:W3CDTF">2020-03-29T12:17:16Z</dcterms:modified>
</cp:coreProperties>
</file>